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1"/>
  </p:notesMasterIdLst>
  <p:sldIdLst>
    <p:sldId id="256" r:id="rId2"/>
    <p:sldId id="344" r:id="rId3"/>
    <p:sldId id="381" r:id="rId4"/>
    <p:sldId id="383" r:id="rId5"/>
    <p:sldId id="285" r:id="rId6"/>
    <p:sldId id="347" r:id="rId7"/>
    <p:sldId id="377" r:id="rId8"/>
    <p:sldId id="378" r:id="rId9"/>
    <p:sldId id="379" r:id="rId10"/>
    <p:sldId id="380" r:id="rId11"/>
    <p:sldId id="292" r:id="rId12"/>
    <p:sldId id="293" r:id="rId13"/>
    <p:sldId id="384" r:id="rId14"/>
    <p:sldId id="418" r:id="rId15"/>
    <p:sldId id="389" r:id="rId16"/>
    <p:sldId id="390" r:id="rId17"/>
    <p:sldId id="398" r:id="rId18"/>
    <p:sldId id="402" r:id="rId19"/>
    <p:sldId id="406" r:id="rId20"/>
    <p:sldId id="407" r:id="rId21"/>
    <p:sldId id="409" r:id="rId22"/>
    <p:sldId id="412" r:id="rId23"/>
    <p:sldId id="415" r:id="rId24"/>
    <p:sldId id="419" r:id="rId25"/>
    <p:sldId id="385" r:id="rId26"/>
    <p:sldId id="391" r:id="rId27"/>
    <p:sldId id="392" r:id="rId28"/>
    <p:sldId id="399" r:id="rId29"/>
    <p:sldId id="403" r:id="rId30"/>
    <p:sldId id="408" r:id="rId31"/>
    <p:sldId id="420" r:id="rId32"/>
    <p:sldId id="421" r:id="rId33"/>
    <p:sldId id="410" r:id="rId34"/>
    <p:sldId id="413" r:id="rId35"/>
    <p:sldId id="416" r:id="rId36"/>
    <p:sldId id="422" r:id="rId37"/>
    <p:sldId id="386" r:id="rId38"/>
    <p:sldId id="393" r:id="rId39"/>
    <p:sldId id="394" r:id="rId40"/>
    <p:sldId id="400" r:id="rId41"/>
    <p:sldId id="404" r:id="rId42"/>
    <p:sldId id="396" r:id="rId43"/>
    <p:sldId id="411" r:id="rId44"/>
    <p:sldId id="414" r:id="rId45"/>
    <p:sldId id="417" r:id="rId46"/>
    <p:sldId id="357" r:id="rId47"/>
    <p:sldId id="425" r:id="rId48"/>
    <p:sldId id="401" r:id="rId49"/>
    <p:sldId id="397" r:id="rId5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1F20"/>
    <a:srgbClr val="395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950FE8-F906-4736-806A-158A5C43E7B9}">
  <a:tblStyle styleId="{C7950FE8-F906-4736-806A-158A5C43E7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08" y="2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83765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479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58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512668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842583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9402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73000" y="3408788"/>
            <a:ext cx="739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B5323-92CA-4C5B-BDBE-D1A3588D0486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77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2994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525811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7132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1102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3013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919369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13781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07579-0B6F-9C4E-A49F-889E8F234950}" type="datetimeFigureOut">
              <a:rPr lang="en-US" smtClean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29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1.jpe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26.jpeg"/><Relationship Id="rId4" Type="http://schemas.microsoft.com/office/2007/relationships/hdphoto" Target="../media/hdphoto14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7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5" Type="http://schemas.openxmlformats.org/officeDocument/2006/relationships/image" Target="../media/image31.jpeg"/><Relationship Id="rId4" Type="http://schemas.microsoft.com/office/2007/relationships/hdphoto" Target="../media/hdphoto18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Day  1: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63676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4" name="Picture 3" descr="Screenshot 2019-12-09 13.09.3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96" y="329145"/>
            <a:ext cx="6599749" cy="441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pic>
        <p:nvPicPr>
          <p:cNvPr id="6" name="Picture 5" descr="Screenshot 2019-12-09 14.05.38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965938" cy="5143500"/>
          </a:xfrm>
          <a:prstGeom prst="rect">
            <a:avLst/>
          </a:prstGeom>
        </p:spPr>
      </p:pic>
      <p:pic>
        <p:nvPicPr>
          <p:cNvPr id="7" name="Picture 6" descr="Screenshot 2019-12-09 14.06.30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0" y="-170941"/>
            <a:ext cx="4457700" cy="2844800"/>
          </a:xfrm>
          <a:prstGeom prst="rect">
            <a:avLst/>
          </a:prstGeom>
        </p:spPr>
      </p:pic>
      <p:pic>
        <p:nvPicPr>
          <p:cNvPr id="8" name="Picture 7" descr="Screenshot 2019-12-09 14.07.15.p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2508570"/>
            <a:ext cx="4279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7856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cript MT Bold" panose="03040602040607080904" pitchFamily="66" charset="0"/>
                <a:cs typeface="Sweet Pea"/>
              </a:rPr>
              <a:t>Synonyms &amp; Antonyms ppt.</a:t>
            </a:r>
            <a:endParaRPr lang="en-US" sz="41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000" dirty="0" smtClean="0">
              <a:solidFill>
                <a:schemeClr val="bg2">
                  <a:lumMod val="75000"/>
                </a:schemeClr>
              </a:solidFill>
              <a:latin typeface="Script MT Bold" panose="03040602040607080904" pitchFamily="66" charset="0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92484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2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Tuesday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4684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836599"/>
            <a:ext cx="9144000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24297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47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89596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2</a:t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3" name="Picture 2" descr="Screenshot 2019-12-09 15.05.4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19" y="517438"/>
            <a:ext cx="6799524" cy="404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How have volcanic eruptions shaped our planet?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44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728913"/>
            <a:ext cx="9144000" cy="2462213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Reading Day 2: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Read/listen to the article again.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Close-reading questions.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Critical-thinking questions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023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977719"/>
            <a:ext cx="9144000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Monday</a:t>
            </a:r>
          </a:p>
          <a:p>
            <a:pPr algn="ctr"/>
            <a:r>
              <a:rPr lang="en-US" sz="5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Day 1</a:t>
            </a: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336943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20</a:t>
            </a:fld>
            <a:endParaRPr lang="uk-UA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393" y="1"/>
            <a:ext cx="9231394" cy="5143500"/>
          </a:xfrm>
          <a:prstGeom prst="rect">
            <a:avLst/>
          </a:prstGeom>
        </p:spPr>
      </p:pic>
      <p:pic>
        <p:nvPicPr>
          <p:cNvPr id="7" name="Picture 6" descr="Screenshot 2019-12-09 15.16.42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71" y="0"/>
            <a:ext cx="46526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 Day </a:t>
            </a:r>
            <a:r>
              <a:rPr lang="en-US" sz="2000" dirty="0">
                <a:solidFill>
                  <a:srgbClr val="C4BD97"/>
                </a:solidFill>
                <a:latin typeface="bromello"/>
                <a:cs typeface="bromello"/>
              </a:rPr>
              <a:t>2</a:t>
            </a: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023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2" name="Picture 1" descr="Screenshot 2019-12-09 15.46.5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758" y="258718"/>
            <a:ext cx="6687388" cy="40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pic>
        <p:nvPicPr>
          <p:cNvPr id="2" name="Picture 1" descr="Screenshot 2019-12-09 15.51.57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01" y="211679"/>
            <a:ext cx="3780661" cy="48024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901" y="152879"/>
            <a:ext cx="297499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BD97"/>
                </a:solidFill>
                <a:latin typeface="Sweet Pea"/>
                <a:cs typeface="Sweet Pea"/>
              </a:rPr>
              <a:t>Day 2 - Editing</a:t>
            </a:r>
            <a:endParaRPr lang="en-US" sz="3200" dirty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7526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5143501"/>
          </a:xfrm>
          <a:prstGeom prst="rect">
            <a:avLst/>
          </a:prstGeom>
          <a:solidFill>
            <a:srgbClr val="000000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2411"/>
            <a:ext cx="3619500" cy="4638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45" y="4495322"/>
            <a:ext cx="3664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Synonym &amp; Antonym Journal Entry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9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3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Wednesday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0825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824840"/>
            <a:ext cx="9144000" cy="35086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16955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48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57187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</a:t>
            </a: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3</a:t>
            </a:r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/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5" name="Picture 4" descr="Screenshot 2019-12-09 15.07.2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00" y="929035"/>
            <a:ext cx="7356500" cy="261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6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How have volcanic eruptions shaped our planet?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679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977719"/>
            <a:ext cx="9144000" cy="31393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21221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728913"/>
            <a:ext cx="9144000" cy="271459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Reading Day 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3</a:t>
            </a:r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:</a:t>
            </a:r>
          </a:p>
          <a:p>
            <a:r>
              <a:rPr lang="en-US" sz="66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Research project</a:t>
            </a:r>
            <a:endParaRPr lang="en-US" sz="66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254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494"/>
            <a:ext cx="9144000" cy="51599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732" y="552717"/>
            <a:ext cx="203428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  <a:latin typeface="Sweet Pea"/>
                <a:cs typeface="Sweet Pea"/>
              </a:rPr>
              <a:t>Research Project</a:t>
            </a:r>
            <a:endParaRPr lang="en-US" sz="2000" dirty="0">
              <a:solidFill>
                <a:schemeClr val="bg2"/>
              </a:solidFill>
              <a:latin typeface="Sweet Pea"/>
              <a:cs typeface="Sweet Pea"/>
            </a:endParaRPr>
          </a:p>
        </p:txBody>
      </p:sp>
      <p:pic>
        <p:nvPicPr>
          <p:cNvPr id="10" name="Picture 9" descr="Screenshot 2019-12-09 16.37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1" y="1068219"/>
            <a:ext cx="86995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9994"/>
          </a:xfrm>
          <a:prstGeom prst="rect">
            <a:avLst/>
          </a:prstGeom>
        </p:spPr>
      </p:pic>
      <p:pic>
        <p:nvPicPr>
          <p:cNvPr id="2" name="Picture 1" descr="Screenshot 2019-12-09 16.38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6" y="122247"/>
            <a:ext cx="2932156" cy="2135660"/>
          </a:xfrm>
          <a:prstGeom prst="rect">
            <a:avLst/>
          </a:prstGeom>
        </p:spPr>
      </p:pic>
      <p:pic>
        <p:nvPicPr>
          <p:cNvPr id="3" name="Picture 2" descr="Screenshot 2019-12-09 16.39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064" y="-1"/>
            <a:ext cx="3117347" cy="23049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90832" y="0"/>
            <a:ext cx="787845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Step 2</a:t>
            </a:r>
            <a:endParaRPr lang="en-US" dirty="0">
              <a:solidFill>
                <a:srgbClr val="EEECE1"/>
              </a:solidFill>
            </a:endParaRPr>
          </a:p>
        </p:txBody>
      </p:sp>
      <p:pic>
        <p:nvPicPr>
          <p:cNvPr id="6" name="Picture 5" descr="Screenshot 2019-12-09 16.42.4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0" y="2190989"/>
            <a:ext cx="3018668" cy="2771701"/>
          </a:xfrm>
          <a:prstGeom prst="rect">
            <a:avLst/>
          </a:prstGeom>
        </p:spPr>
      </p:pic>
      <p:pic>
        <p:nvPicPr>
          <p:cNvPr id="7" name="Picture 6" descr="Screenshot 2019-12-09 16.43.3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919" y="1952113"/>
            <a:ext cx="3181796" cy="2940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2210867"/>
            <a:ext cx="74081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Step 4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29359"/>
            <a:ext cx="693774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Step 2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4916" y="2057988"/>
            <a:ext cx="740810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Step 4</a:t>
            </a:r>
            <a:endParaRPr lang="en-US" dirty="0">
              <a:solidFill>
                <a:srgbClr val="EEECE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92487" y="470397"/>
            <a:ext cx="2316499" cy="189282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rgbClr val="EEECE1"/>
                </a:solidFill>
              </a:rPr>
              <a:t>Step 3 for both paths:</a:t>
            </a:r>
          </a:p>
          <a:p>
            <a:endParaRPr lang="en-US" sz="1300" dirty="0">
              <a:solidFill>
                <a:srgbClr val="EEECE1"/>
              </a:solidFill>
            </a:endParaRPr>
          </a:p>
          <a:p>
            <a:r>
              <a:rPr lang="en-US" sz="1300" dirty="0">
                <a:solidFill>
                  <a:srgbClr val="EEECE1"/>
                </a:solidFill>
              </a:rPr>
              <a:t>Think about the questions you’ll need to answer to complete your project. Then start to hunt for answers! </a:t>
            </a:r>
            <a:endParaRPr lang="en-US" sz="1300" dirty="0" smtClean="0">
              <a:solidFill>
                <a:srgbClr val="EEECE1"/>
              </a:solidFill>
            </a:endParaRPr>
          </a:p>
          <a:p>
            <a:endParaRPr lang="en-US" sz="1300" dirty="0">
              <a:solidFill>
                <a:srgbClr val="EEECE1"/>
              </a:solidFill>
            </a:endParaRPr>
          </a:p>
          <a:p>
            <a:r>
              <a:rPr lang="en-US" sz="1300" dirty="0" smtClean="0">
                <a:solidFill>
                  <a:srgbClr val="EEECE1"/>
                </a:solidFill>
              </a:rPr>
              <a:t>**I have books and websites bookmarked for your use.</a:t>
            </a:r>
            <a:endParaRPr lang="en-US" sz="1300" dirty="0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 Day 3: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961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4" name="Picture 3" descr="Screenshot 2019-12-09 15.48.3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80" y="235198"/>
            <a:ext cx="7176696" cy="433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4065" y="4115976"/>
            <a:ext cx="2974997" cy="58477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4BD97"/>
                </a:solidFill>
                <a:latin typeface="Sweet Pea"/>
                <a:cs typeface="Sweet Pea"/>
              </a:rPr>
              <a:t>Day 3 - Editing</a:t>
            </a:r>
            <a:endParaRPr lang="en-US" sz="3200" dirty="0">
              <a:solidFill>
                <a:srgbClr val="C4BD97"/>
              </a:solidFill>
              <a:latin typeface="Sweet Pea"/>
              <a:cs typeface="Sweet Pea"/>
            </a:endParaRPr>
          </a:p>
        </p:txBody>
      </p:sp>
      <p:pic>
        <p:nvPicPr>
          <p:cNvPr id="5" name="Picture 4" descr="Screenshot 2019-12-09 15.56.3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90432" cy="5143500"/>
          </a:xfrm>
          <a:prstGeom prst="rect">
            <a:avLst/>
          </a:prstGeom>
        </p:spPr>
      </p:pic>
      <p:pic>
        <p:nvPicPr>
          <p:cNvPr id="6" name="Picture 5" descr="Screenshot 2019-12-09 15.57.21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52" y="0"/>
            <a:ext cx="42418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99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73" y="114979"/>
            <a:ext cx="3938153" cy="502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4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Thursday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924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3"/>
          <a:stretch/>
        </p:blipFill>
        <p:spPr>
          <a:xfrm>
            <a:off x="1" y="0"/>
            <a:ext cx="9144000" cy="341562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0" y="2824840"/>
            <a:ext cx="9144000" cy="350865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Sonday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Objective: TLW know and apply grade level phonics and word analysis skills when decoding isolated words in text. 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Use combined knowledge of letters and sound correspondences, syllabications patterns, and morphology (roots &amp; affixes) to accurately read unfamiliar multisyllabic words.</a:t>
            </a:r>
          </a:p>
          <a:p>
            <a:endParaRPr lang="en-US" sz="24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5400" dirty="0">
              <a:solidFill>
                <a:schemeClr val="bg2">
                  <a:lumMod val="75000"/>
                </a:schemeClr>
              </a:solidFill>
              <a:latin typeface="bromello"/>
              <a:cs typeface="bromello"/>
            </a:endParaRPr>
          </a:p>
        </p:txBody>
      </p:sp>
    </p:spTree>
    <p:extLst>
      <p:ext uri="{BB962C8B-B14F-4D97-AF65-F5344CB8AC3E}">
        <p14:creationId xmlns:p14="http://schemas.microsoft.com/office/powerpoint/2010/main" val="41727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49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454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1698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5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46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31257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4</a:t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3" name="Picture 2" descr="Screenshot 2019-12-09 15.08.38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27" y="646797"/>
            <a:ext cx="7046373" cy="32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How have volcanic eruptions shaped our planet?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459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3170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Writing Prompt </a:t>
            </a:r>
          </a:p>
          <a:p>
            <a:pPr algn="ctr"/>
            <a:endParaRPr lang="en-US" sz="28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HelloCake"/>
                <a:cs typeface="HelloCake"/>
              </a:rPr>
              <a:t>Using your research project, imagine you’ve been invited to work on a dig with archeologists in Pompeii.  Write an email to your friends at home to describe what life was like there before 79 A.D. and how scientists figured out that information.</a:t>
            </a: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11545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51577"/>
            <a:ext cx="9144000" cy="29485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Grammar  Day </a:t>
            </a:r>
            <a:r>
              <a:rPr lang="en-US" sz="2000" dirty="0">
                <a:solidFill>
                  <a:srgbClr val="C4BD97"/>
                </a:solidFill>
                <a:latin typeface="bromello"/>
                <a:cs typeface="bromello"/>
              </a:rPr>
              <a:t>4</a:t>
            </a:r>
            <a:r>
              <a:rPr lang="en-US" sz="2000" dirty="0" smtClean="0">
                <a:solidFill>
                  <a:srgbClr val="C4BD97"/>
                </a:solidFill>
                <a:latin typeface="bromello"/>
                <a:cs typeface="bromello"/>
              </a:rPr>
              <a:t>:</a:t>
            </a:r>
            <a:endParaRPr lang="en-US" sz="1600" dirty="0" smtClean="0">
              <a:solidFill>
                <a:srgbClr val="C4BD97"/>
              </a:solidFill>
              <a:latin typeface="bromello"/>
              <a:cs typeface="bromello"/>
            </a:endParaRPr>
          </a:p>
          <a:p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Objective: Demonstrate command of conventions of standard English grammar and usage when speaking an conventions of standard English grammar and usage, including capitalization and punctuation, when writing.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Relative pronouns and relative adverbs      - Progressive verb tenses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Auxiliary verbs                                      - Produce clear sentences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Form and use prepositional phrases            - Recognize fragments &amp; run-ons</a:t>
            </a:r>
          </a:p>
          <a:p>
            <a:pPr lvl="1"/>
            <a:r>
              <a:rPr lang="en-US" sz="1800" b="1" dirty="0" smtClean="0">
                <a:solidFill>
                  <a:srgbClr val="C4BD97"/>
                </a:solidFill>
                <a:latin typeface="Sweet Pea"/>
                <a:cs typeface="Sweet Pea"/>
              </a:rPr>
              <a:t>Use commas &amp; quotations </a:t>
            </a:r>
          </a:p>
          <a:p>
            <a:pPr lvl="1"/>
            <a:endParaRPr lang="en-US" sz="1800" b="1" dirty="0" smtClean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818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92856"/>
          </a:xfrm>
          <a:prstGeom prst="rect">
            <a:avLst/>
          </a:prstGeom>
        </p:spPr>
      </p:pic>
      <p:pic>
        <p:nvPicPr>
          <p:cNvPr id="2" name="Picture 1" descr="Screenshot 2019-12-09 15.49.45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78" y="317517"/>
            <a:ext cx="7066438" cy="419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87"/>
            <a:ext cx="9143999" cy="5166455"/>
          </a:xfrm>
          <a:prstGeom prst="rect">
            <a:avLst/>
          </a:prstGeom>
        </p:spPr>
      </p:pic>
      <p:pic>
        <p:nvPicPr>
          <p:cNvPr id="2" name="Picture 1" descr="Screenshot 2019-12-09 15.59.19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1402" cy="5143500"/>
          </a:xfrm>
          <a:prstGeom prst="rect">
            <a:avLst/>
          </a:prstGeom>
        </p:spPr>
      </p:pic>
      <p:pic>
        <p:nvPicPr>
          <p:cNvPr id="8" name="Picture 7" descr="Screenshot 2019-12-09 16.01.26.p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78" y="0"/>
            <a:ext cx="39806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B7547-78D1-4F23-A234-18896999806E}" type="slidenum">
              <a:rPr lang="en-US" smtClean="0"/>
              <a:t>46</a:t>
            </a:fld>
            <a:endParaRPr lang="en-US" dirty="0"/>
          </a:p>
        </p:txBody>
      </p:sp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313" y="5079"/>
            <a:ext cx="9226313" cy="51384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87431" y="152068"/>
            <a:ext cx="3962311" cy="4889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993062" y="152068"/>
            <a:ext cx="3878585" cy="48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3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34932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Day 5</a:t>
            </a:r>
          </a:p>
          <a:p>
            <a:pPr algn="ctr"/>
            <a:r>
              <a:rPr lang="en-US" sz="8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Thursday</a:t>
            </a:r>
            <a:endParaRPr lang="en-US" sz="40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pPr algn="ctr"/>
            <a:endParaRPr lang="en-US" sz="4100" dirty="0" smtClean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4590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</a:t>
            </a: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5</a:t>
            </a:r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/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5" name="Picture 4" descr="Screenshot 2019-12-09 15.10.1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38" y="811436"/>
            <a:ext cx="7033761" cy="338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307"/>
            <a:ext cx="9144000" cy="5244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75185"/>
            <a:ext cx="9143999" cy="25545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Sonday Lesson 50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Grammar Assessment</a:t>
            </a:r>
          </a:p>
          <a:p>
            <a:pPr algn="ctr"/>
            <a:r>
              <a:rPr lang="en-US" sz="4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Reading Assessment</a:t>
            </a:r>
          </a:p>
          <a:p>
            <a:endParaRPr lang="en-US" sz="4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325073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853982" cy="51435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Day </a:t>
            </a: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1</a:t>
            </a:r>
            <a: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/>
            </a:r>
            <a:br>
              <a:rPr lang="en-US" dirty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</a:br>
            <a:r>
              <a:rPr lang="en-US" dirty="0" smtClean="0">
                <a:solidFill>
                  <a:srgbClr val="C4BD97"/>
                </a:solidFill>
                <a:latin typeface="bromello"/>
                <a:ea typeface="RowdyWriting" panose="02000603000000000000" pitchFamily="2" charset="0"/>
                <a:cs typeface="bromello"/>
              </a:rPr>
              <a:t>Reading Review </a:t>
            </a:r>
            <a:endParaRPr lang="en-US" dirty="0">
              <a:solidFill>
                <a:srgbClr val="C4BD97"/>
              </a:solidFill>
              <a:latin typeface="bromello"/>
              <a:ea typeface="RowdyWriting" panose="02000603000000000000" pitchFamily="2" charset="0"/>
              <a:cs typeface="bromello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461" y="-16494"/>
            <a:ext cx="7306539" cy="5159994"/>
          </a:xfrm>
          <a:prstGeom prst="rect">
            <a:avLst/>
          </a:prstGeom>
        </p:spPr>
      </p:pic>
      <p:pic>
        <p:nvPicPr>
          <p:cNvPr id="5" name="Picture 4" descr="Screenshot 2019-12-09 12.36.3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56" y="481691"/>
            <a:ext cx="6722674" cy="398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168003F-8E14-4F8B-ABC4-7B3DDEF4B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9576"/>
            <a:ext cx="9144000" cy="2413924"/>
          </a:xfrm>
          <a:solidFill>
            <a:srgbClr val="000000"/>
          </a:solidFill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CCRA.R.1 Read Closely to determine what the text says explicitly and to make logical inferences from it; cite specific textual evidence when writing or speaking to support conclusions from the text. </a:t>
            </a: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endParaRPr lang="en-US" sz="2000" b="1" dirty="0" smtClean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  <a:p>
            <a:pPr marL="76200" indent="0" algn="ctr">
              <a:buNone/>
            </a:pP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ESSENTIAL QUESTION</a:t>
            </a:r>
          </a:p>
          <a:p>
            <a:pPr algn="ctr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Comic Sans MS"/>
                <a:cs typeface="Comic Sans MS"/>
              </a:rPr>
              <a:t>How have volcanic eruptions shaped our planet?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205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B8E9BA-9CB5-4A38-B4CC-4C76D716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31735"/>
            <a:ext cx="7290054" cy="93574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omic Sans MS"/>
                <a:cs typeface="Comic Sans MS"/>
              </a:rPr>
              <a:t>READING – DAY 1</a:t>
            </a:r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0"/>
          <a:stretch/>
        </p:blipFill>
        <p:spPr>
          <a:xfrm>
            <a:off x="0" y="-1"/>
            <a:ext cx="9144000" cy="3109091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0" y="2481955"/>
            <a:ext cx="9144000" cy="300390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bromello"/>
                <a:cs typeface="bromello"/>
              </a:rPr>
              <a:t>Reading Day 1: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Storyworks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- Mt. Vesuvius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Text Feature Slide Show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Vocabulary Slide Show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Vocabulary </a:t>
            </a:r>
            <a:r>
              <a:rPr lang="en-US" sz="2000" dirty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Skill </a:t>
            </a:r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Builder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Behind the Scenes </a:t>
            </a:r>
          </a:p>
          <a:p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  <a:latin typeface="Sweet Pea"/>
                <a:cs typeface="Sweet Pea"/>
              </a:rPr>
              <a:t>First Read</a:t>
            </a:r>
            <a:endParaRPr lang="en-US" sz="2000" dirty="0">
              <a:solidFill>
                <a:schemeClr val="bg2">
                  <a:lumMod val="75000"/>
                </a:schemeClr>
              </a:solidFill>
              <a:latin typeface="Sweet Pea"/>
              <a:cs typeface="Sweet Pea"/>
            </a:endParaRP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623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75"/>
            <a:ext cx="9143999" cy="5182927"/>
          </a:xfrm>
          <a:prstGeom prst="rect">
            <a:avLst/>
          </a:prstGeom>
        </p:spPr>
      </p:pic>
      <p:pic>
        <p:nvPicPr>
          <p:cNvPr id="4" name="Picture 3" descr="Screenshot 2019-12-09 12.57.40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60" y="0"/>
            <a:ext cx="423425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966" y="175160"/>
            <a:ext cx="2145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4BD97"/>
                </a:solidFill>
                <a:latin typeface="Sweet Pea"/>
                <a:cs typeface="Sweet Pea"/>
              </a:rPr>
              <a:t>Vocabulary</a:t>
            </a:r>
            <a:endParaRPr lang="en-US" sz="2800" dirty="0">
              <a:solidFill>
                <a:srgbClr val="C4BD97"/>
              </a:solidFill>
              <a:latin typeface="Sweet Pea"/>
              <a:cs typeface="Sweet Pea"/>
            </a:endParaRPr>
          </a:p>
        </p:txBody>
      </p:sp>
    </p:spTree>
    <p:extLst>
      <p:ext uri="{BB962C8B-B14F-4D97-AF65-F5344CB8AC3E}">
        <p14:creationId xmlns:p14="http://schemas.microsoft.com/office/powerpoint/2010/main" val="21059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9946"/>
          </a:xfrm>
          <a:prstGeom prst="rect">
            <a:avLst/>
          </a:prstGeom>
        </p:spPr>
      </p:pic>
      <p:pic>
        <p:nvPicPr>
          <p:cNvPr id="4" name="Picture 3" descr="Screenshot 2019-12-09 13.01.33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11" y="0"/>
            <a:ext cx="47232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</TotalTime>
  <Words>871</Words>
  <Application>Microsoft Office PowerPoint</Application>
  <PresentationFormat>On-screen Show (16:9)</PresentationFormat>
  <Paragraphs>117</Paragraphs>
  <Slides>49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Arial</vt:lpstr>
      <vt:lpstr>bromello</vt:lpstr>
      <vt:lpstr>Calibri</vt:lpstr>
      <vt:lpstr>Comic Sans MS</vt:lpstr>
      <vt:lpstr>HelloCake</vt:lpstr>
      <vt:lpstr>RowdyWriting</vt:lpstr>
      <vt:lpstr>Script MT Bold</vt:lpstr>
      <vt:lpstr>Sweet Pea</vt:lpstr>
      <vt:lpstr>Office Theme</vt:lpstr>
      <vt:lpstr>PowerPoint Presentation</vt:lpstr>
      <vt:lpstr>PowerPoint Presentation</vt:lpstr>
      <vt:lpstr>PowerPoint Presentation</vt:lpstr>
      <vt:lpstr>PowerPoint Presentation</vt:lpstr>
      <vt:lpstr>Day 1 Reading Review </vt:lpstr>
      <vt:lpstr>READING – DAY 1</vt:lpstr>
      <vt:lpstr>READING – DAY 1</vt:lpstr>
      <vt:lpstr>PowerPoint Presentation</vt:lpstr>
      <vt:lpstr>PowerPoint Presentation</vt:lpstr>
      <vt:lpstr>READING – 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2 Reading Review </vt:lpstr>
      <vt:lpstr>READING – DAY 1</vt:lpstr>
      <vt:lpstr>READING – DAY 1</vt:lpstr>
      <vt:lpstr>PowerPoint Presentation</vt:lpstr>
      <vt:lpstr>READING – DAY 1</vt:lpstr>
      <vt:lpstr>PowerPoint Presentation</vt:lpstr>
      <vt:lpstr>PowerPoint Presentation</vt:lpstr>
      <vt:lpstr>READING – DAY 1</vt:lpstr>
      <vt:lpstr>PowerPoint Presentation</vt:lpstr>
      <vt:lpstr>PowerPoint Presentation</vt:lpstr>
      <vt:lpstr>PowerPoint Presentation</vt:lpstr>
      <vt:lpstr>Day 3 Reading Review </vt:lpstr>
      <vt:lpstr>READING – DAY 1</vt:lpstr>
      <vt:lpstr>READING – DAY 1</vt:lpstr>
      <vt:lpstr>PowerPoint Presentation</vt:lpstr>
      <vt:lpstr>PowerPoint Presentation</vt:lpstr>
      <vt:lpstr>READING – DAY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Day 4 Reading Review </vt:lpstr>
      <vt:lpstr>READING – DAY 1</vt:lpstr>
      <vt:lpstr>PowerPoint Presentation</vt:lpstr>
      <vt:lpstr>READING – DAY 1</vt:lpstr>
      <vt:lpstr>PowerPoint Presentation</vt:lpstr>
      <vt:lpstr>PowerPoint Presentation</vt:lpstr>
      <vt:lpstr>PowerPoint Presentation</vt:lpstr>
      <vt:lpstr>PowerPoint Presentation</vt:lpstr>
      <vt:lpstr>Day 5 Reading Review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 Deceme</dc:title>
  <dc:creator>Kim Joyner</dc:creator>
  <cp:lastModifiedBy>Lisa Vest</cp:lastModifiedBy>
  <cp:revision>105</cp:revision>
  <dcterms:modified xsi:type="dcterms:W3CDTF">2020-01-07T21:44:25Z</dcterms:modified>
</cp:coreProperties>
</file>