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36"/>
  </p:notesMasterIdLst>
  <p:sldIdLst>
    <p:sldId id="256" r:id="rId2"/>
    <p:sldId id="344" r:id="rId3"/>
    <p:sldId id="285" r:id="rId4"/>
    <p:sldId id="347" r:id="rId5"/>
    <p:sldId id="348" r:id="rId6"/>
    <p:sldId id="359" r:id="rId7"/>
    <p:sldId id="290" r:id="rId8"/>
    <p:sldId id="292" r:id="rId9"/>
    <p:sldId id="293" r:id="rId10"/>
    <p:sldId id="345" r:id="rId11"/>
    <p:sldId id="297" r:id="rId12"/>
    <p:sldId id="298" r:id="rId13"/>
    <p:sldId id="358" r:id="rId14"/>
    <p:sldId id="301" r:id="rId15"/>
    <p:sldId id="303" r:id="rId16"/>
    <p:sldId id="340" r:id="rId17"/>
    <p:sldId id="356" r:id="rId18"/>
    <p:sldId id="374" r:id="rId19"/>
    <p:sldId id="375" r:id="rId20"/>
    <p:sldId id="346" r:id="rId21"/>
    <p:sldId id="308" r:id="rId22"/>
    <p:sldId id="309" r:id="rId23"/>
    <p:sldId id="312" r:id="rId24"/>
    <p:sldId id="314" r:id="rId25"/>
    <p:sldId id="341" r:id="rId26"/>
    <p:sldId id="353" r:id="rId27"/>
    <p:sldId id="351" r:id="rId28"/>
    <p:sldId id="319" r:id="rId29"/>
    <p:sldId id="323" r:id="rId30"/>
    <p:sldId id="325" r:id="rId31"/>
    <p:sldId id="342" r:id="rId32"/>
    <p:sldId id="357" r:id="rId33"/>
    <p:sldId id="352" r:id="rId34"/>
    <p:sldId id="339" r:id="rId3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950FE8-F906-4736-806A-158A5C43E7B9}">
  <a:tblStyle styleId="{C7950FE8-F906-4736-806A-158A5C43E7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83765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582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790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5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47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7941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049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73000" y="3408788"/>
            <a:ext cx="7398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013517" y="375705"/>
            <a:ext cx="367958" cy="367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rot="2229003">
            <a:off x="5145200" y="301936"/>
            <a:ext cx="367959" cy="367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611626" y="535442"/>
            <a:ext cx="278606" cy="278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4245" y="538087"/>
            <a:ext cx="584840" cy="58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7584" y="1418230"/>
            <a:ext cx="1032224" cy="103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62085" y="1553027"/>
            <a:ext cx="781088" cy="78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98254" y="1685906"/>
            <a:ext cx="781088" cy="781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70380" y="822939"/>
            <a:ext cx="1032224" cy="103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2"/>
          <p:cNvCxnSpPr/>
          <p:nvPr/>
        </p:nvCxnSpPr>
        <p:spPr>
          <a:xfrm>
            <a:off x="1334175" y="5440"/>
            <a:ext cx="0" cy="14778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2"/>
          <p:cNvCxnSpPr/>
          <p:nvPr/>
        </p:nvCxnSpPr>
        <p:spPr>
          <a:xfrm>
            <a:off x="6005375" y="5440"/>
            <a:ext cx="0" cy="9366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2"/>
          <p:cNvCxnSpPr/>
          <p:nvPr/>
        </p:nvCxnSpPr>
        <p:spPr>
          <a:xfrm>
            <a:off x="2680300" y="5441"/>
            <a:ext cx="900" cy="651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2"/>
          <p:cNvCxnSpPr/>
          <p:nvPr/>
        </p:nvCxnSpPr>
        <p:spPr>
          <a:xfrm>
            <a:off x="8326975" y="5441"/>
            <a:ext cx="0" cy="469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2"/>
          <p:cNvCxnSpPr/>
          <p:nvPr/>
        </p:nvCxnSpPr>
        <p:spPr>
          <a:xfrm>
            <a:off x="4262775" y="0"/>
            <a:ext cx="0" cy="15936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5;p2"/>
          <p:cNvCxnSpPr/>
          <p:nvPr/>
        </p:nvCxnSpPr>
        <p:spPr>
          <a:xfrm>
            <a:off x="7685025" y="10881"/>
            <a:ext cx="0" cy="17028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6" name="Google Shape;26;p2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6167802" y="2255604"/>
            <a:ext cx="632288" cy="63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2873288">
            <a:off x="7076539" y="856155"/>
            <a:ext cx="367958" cy="367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257994" y="1299993"/>
            <a:ext cx="515512" cy="51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"/>
          <p:cNvPicPr preferRelativeResize="0"/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 rot="-2693998">
            <a:off x="2191491" y="1602452"/>
            <a:ext cx="568669" cy="568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rot="2229003">
            <a:off x="1595075" y="166486"/>
            <a:ext cx="367959" cy="367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"/>
          <p:cNvPicPr preferRelativeResize="0"/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 rot="2023721">
            <a:off x="8441800" y="1382717"/>
            <a:ext cx="278607" cy="278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2344899">
            <a:off x="3740166" y="825788"/>
            <a:ext cx="632287" cy="63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"/>
          <p:cNvPicPr preferRelativeResize="0"/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 rot="1596006">
            <a:off x="6447942" y="244322"/>
            <a:ext cx="653315" cy="616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79148" y="320413"/>
            <a:ext cx="515512" cy="515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Google Shape;108;p10"/>
          <p:cNvCxnSpPr/>
          <p:nvPr/>
        </p:nvCxnSpPr>
        <p:spPr>
          <a:xfrm>
            <a:off x="5050975" y="4706813"/>
            <a:ext cx="4102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0"/>
          <p:cNvCxnSpPr/>
          <p:nvPr/>
        </p:nvCxnSpPr>
        <p:spPr>
          <a:xfrm>
            <a:off x="0" y="4706813"/>
            <a:ext cx="4102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Dot"/>
            <a:round/>
            <a:headEnd type="none" w="med" len="med"/>
            <a:tailEnd type="none" w="med" len="med"/>
          </a:ln>
        </p:spPr>
      </p:cxnSp>
      <p:sp>
        <p:nvSpPr>
          <p:cNvPr id="110" name="Google Shape;110;p10"/>
          <p:cNvSpPr/>
          <p:nvPr/>
        </p:nvSpPr>
        <p:spPr>
          <a:xfrm>
            <a:off x="4433649" y="4567375"/>
            <a:ext cx="276676" cy="278892"/>
          </a:xfrm>
          <a:custGeom>
            <a:avLst/>
            <a:gdLst/>
            <a:ahLst/>
            <a:cxnLst/>
            <a:rect l="l" t="t" r="r" b="b"/>
            <a:pathLst>
              <a:path w="37376" h="37335" extrusionOk="0">
                <a:moveTo>
                  <a:pt x="19172" y="5317"/>
                </a:moveTo>
                <a:lnTo>
                  <a:pt x="19353" y="6404"/>
                </a:lnTo>
                <a:lnTo>
                  <a:pt x="19534" y="7511"/>
                </a:lnTo>
                <a:lnTo>
                  <a:pt x="19816" y="9304"/>
                </a:lnTo>
                <a:lnTo>
                  <a:pt x="20299" y="12344"/>
                </a:lnTo>
                <a:lnTo>
                  <a:pt x="20783" y="15325"/>
                </a:lnTo>
                <a:lnTo>
                  <a:pt x="20803" y="15365"/>
                </a:lnTo>
                <a:lnTo>
                  <a:pt x="20823" y="15385"/>
                </a:lnTo>
                <a:lnTo>
                  <a:pt x="20863" y="15385"/>
                </a:lnTo>
                <a:lnTo>
                  <a:pt x="20904" y="15365"/>
                </a:lnTo>
                <a:lnTo>
                  <a:pt x="22615" y="14197"/>
                </a:lnTo>
                <a:lnTo>
                  <a:pt x="24548" y="12908"/>
                </a:lnTo>
                <a:lnTo>
                  <a:pt x="23481" y="14298"/>
                </a:lnTo>
                <a:lnTo>
                  <a:pt x="22776" y="15244"/>
                </a:lnTo>
                <a:lnTo>
                  <a:pt x="22071" y="16211"/>
                </a:lnTo>
                <a:lnTo>
                  <a:pt x="22051" y="16251"/>
                </a:lnTo>
                <a:lnTo>
                  <a:pt x="22051" y="16291"/>
                </a:lnTo>
                <a:lnTo>
                  <a:pt x="22071" y="16332"/>
                </a:lnTo>
                <a:lnTo>
                  <a:pt x="22112" y="16352"/>
                </a:lnTo>
                <a:lnTo>
                  <a:pt x="24790" y="16855"/>
                </a:lnTo>
                <a:lnTo>
                  <a:pt x="27428" y="17379"/>
                </a:lnTo>
                <a:lnTo>
                  <a:pt x="30147" y="17902"/>
                </a:lnTo>
                <a:lnTo>
                  <a:pt x="32905" y="18426"/>
                </a:lnTo>
                <a:lnTo>
                  <a:pt x="31858" y="18527"/>
                </a:lnTo>
                <a:lnTo>
                  <a:pt x="30831" y="18587"/>
                </a:lnTo>
                <a:lnTo>
                  <a:pt x="29804" y="18647"/>
                </a:lnTo>
                <a:lnTo>
                  <a:pt x="28797" y="18688"/>
                </a:lnTo>
                <a:lnTo>
                  <a:pt x="26844" y="18748"/>
                </a:lnTo>
                <a:lnTo>
                  <a:pt x="24971" y="18748"/>
                </a:lnTo>
                <a:lnTo>
                  <a:pt x="22011" y="18728"/>
                </a:lnTo>
                <a:lnTo>
                  <a:pt x="19172" y="18728"/>
                </a:lnTo>
                <a:lnTo>
                  <a:pt x="20098" y="17761"/>
                </a:lnTo>
                <a:lnTo>
                  <a:pt x="20642" y="17218"/>
                </a:lnTo>
                <a:lnTo>
                  <a:pt x="21206" y="16654"/>
                </a:lnTo>
                <a:lnTo>
                  <a:pt x="21749" y="16110"/>
                </a:lnTo>
                <a:lnTo>
                  <a:pt x="22031" y="15808"/>
                </a:lnTo>
                <a:lnTo>
                  <a:pt x="22293" y="15526"/>
                </a:lnTo>
                <a:lnTo>
                  <a:pt x="22353" y="15425"/>
                </a:lnTo>
                <a:lnTo>
                  <a:pt x="22374" y="15325"/>
                </a:lnTo>
                <a:lnTo>
                  <a:pt x="22374" y="15224"/>
                </a:lnTo>
                <a:lnTo>
                  <a:pt x="22353" y="15123"/>
                </a:lnTo>
                <a:lnTo>
                  <a:pt x="22293" y="15043"/>
                </a:lnTo>
                <a:lnTo>
                  <a:pt x="22212" y="14962"/>
                </a:lnTo>
                <a:lnTo>
                  <a:pt x="22132" y="14922"/>
                </a:lnTo>
                <a:lnTo>
                  <a:pt x="22031" y="14902"/>
                </a:lnTo>
                <a:lnTo>
                  <a:pt x="21951" y="14922"/>
                </a:lnTo>
                <a:lnTo>
                  <a:pt x="21890" y="14942"/>
                </a:lnTo>
                <a:lnTo>
                  <a:pt x="21769" y="15003"/>
                </a:lnTo>
                <a:lnTo>
                  <a:pt x="21467" y="15305"/>
                </a:lnTo>
                <a:lnTo>
                  <a:pt x="21145" y="15607"/>
                </a:lnTo>
                <a:lnTo>
                  <a:pt x="20561" y="16211"/>
                </a:lnTo>
                <a:lnTo>
                  <a:pt x="20118" y="16694"/>
                </a:lnTo>
                <a:lnTo>
                  <a:pt x="18890" y="18003"/>
                </a:lnTo>
                <a:lnTo>
                  <a:pt x="18930" y="17016"/>
                </a:lnTo>
                <a:lnTo>
                  <a:pt x="18950" y="16251"/>
                </a:lnTo>
                <a:lnTo>
                  <a:pt x="18950" y="15466"/>
                </a:lnTo>
                <a:lnTo>
                  <a:pt x="18970" y="14781"/>
                </a:lnTo>
                <a:lnTo>
                  <a:pt x="19011" y="12586"/>
                </a:lnTo>
                <a:lnTo>
                  <a:pt x="19051" y="10452"/>
                </a:lnTo>
                <a:lnTo>
                  <a:pt x="19131" y="7330"/>
                </a:lnTo>
                <a:lnTo>
                  <a:pt x="19152" y="6122"/>
                </a:lnTo>
                <a:lnTo>
                  <a:pt x="19172" y="5317"/>
                </a:lnTo>
                <a:close/>
                <a:moveTo>
                  <a:pt x="18568" y="3947"/>
                </a:moveTo>
                <a:lnTo>
                  <a:pt x="18568" y="5961"/>
                </a:lnTo>
                <a:lnTo>
                  <a:pt x="18547" y="7270"/>
                </a:lnTo>
                <a:lnTo>
                  <a:pt x="18507" y="10290"/>
                </a:lnTo>
                <a:lnTo>
                  <a:pt x="18487" y="12485"/>
                </a:lnTo>
                <a:lnTo>
                  <a:pt x="18447" y="14620"/>
                </a:lnTo>
                <a:lnTo>
                  <a:pt x="18406" y="16855"/>
                </a:lnTo>
                <a:lnTo>
                  <a:pt x="18406" y="17600"/>
                </a:lnTo>
                <a:lnTo>
                  <a:pt x="18406" y="17983"/>
                </a:lnTo>
                <a:lnTo>
                  <a:pt x="18406" y="18003"/>
                </a:lnTo>
                <a:lnTo>
                  <a:pt x="17863" y="17399"/>
                </a:lnTo>
                <a:lnTo>
                  <a:pt x="17520" y="16976"/>
                </a:lnTo>
                <a:lnTo>
                  <a:pt x="17299" y="16694"/>
                </a:lnTo>
                <a:lnTo>
                  <a:pt x="17077" y="16432"/>
                </a:lnTo>
                <a:lnTo>
                  <a:pt x="16856" y="16211"/>
                </a:lnTo>
                <a:lnTo>
                  <a:pt x="16735" y="16090"/>
                </a:lnTo>
                <a:lnTo>
                  <a:pt x="16594" y="16009"/>
                </a:lnTo>
                <a:lnTo>
                  <a:pt x="16493" y="15949"/>
                </a:lnTo>
                <a:lnTo>
                  <a:pt x="16312" y="15949"/>
                </a:lnTo>
                <a:lnTo>
                  <a:pt x="16232" y="15989"/>
                </a:lnTo>
                <a:lnTo>
                  <a:pt x="16171" y="16030"/>
                </a:lnTo>
                <a:lnTo>
                  <a:pt x="16111" y="16110"/>
                </a:lnTo>
                <a:lnTo>
                  <a:pt x="16050" y="16211"/>
                </a:lnTo>
                <a:lnTo>
                  <a:pt x="16030" y="16312"/>
                </a:lnTo>
                <a:lnTo>
                  <a:pt x="16030" y="16412"/>
                </a:lnTo>
                <a:lnTo>
                  <a:pt x="16071" y="16513"/>
                </a:lnTo>
                <a:lnTo>
                  <a:pt x="16131" y="16654"/>
                </a:lnTo>
                <a:lnTo>
                  <a:pt x="16212" y="16795"/>
                </a:lnTo>
                <a:lnTo>
                  <a:pt x="16413" y="17057"/>
                </a:lnTo>
                <a:lnTo>
                  <a:pt x="16655" y="17318"/>
                </a:lnTo>
                <a:lnTo>
                  <a:pt x="16876" y="17540"/>
                </a:lnTo>
                <a:lnTo>
                  <a:pt x="17178" y="17862"/>
                </a:lnTo>
                <a:lnTo>
                  <a:pt x="18004" y="18728"/>
                </a:lnTo>
                <a:lnTo>
                  <a:pt x="17118" y="18768"/>
                </a:lnTo>
                <a:lnTo>
                  <a:pt x="16131" y="18788"/>
                </a:lnTo>
                <a:lnTo>
                  <a:pt x="15144" y="18809"/>
                </a:lnTo>
                <a:lnTo>
                  <a:pt x="11137" y="18809"/>
                </a:lnTo>
                <a:lnTo>
                  <a:pt x="3062" y="18788"/>
                </a:lnTo>
                <a:lnTo>
                  <a:pt x="2860" y="18788"/>
                </a:lnTo>
                <a:lnTo>
                  <a:pt x="3726" y="18627"/>
                </a:lnTo>
                <a:lnTo>
                  <a:pt x="4592" y="18466"/>
                </a:lnTo>
                <a:lnTo>
                  <a:pt x="6324" y="18164"/>
                </a:lnTo>
                <a:lnTo>
                  <a:pt x="7673" y="17943"/>
                </a:lnTo>
                <a:lnTo>
                  <a:pt x="9022" y="17701"/>
                </a:lnTo>
                <a:lnTo>
                  <a:pt x="11942" y="17157"/>
                </a:lnTo>
                <a:lnTo>
                  <a:pt x="15124" y="16573"/>
                </a:lnTo>
                <a:lnTo>
                  <a:pt x="15164" y="16553"/>
                </a:lnTo>
                <a:lnTo>
                  <a:pt x="15185" y="16513"/>
                </a:lnTo>
                <a:lnTo>
                  <a:pt x="15185" y="16473"/>
                </a:lnTo>
                <a:lnTo>
                  <a:pt x="15164" y="16432"/>
                </a:lnTo>
                <a:lnTo>
                  <a:pt x="14701" y="15808"/>
                </a:lnTo>
                <a:lnTo>
                  <a:pt x="12567" y="12908"/>
                </a:lnTo>
                <a:lnTo>
                  <a:pt x="16252" y="15425"/>
                </a:lnTo>
                <a:lnTo>
                  <a:pt x="16292" y="15446"/>
                </a:lnTo>
                <a:lnTo>
                  <a:pt x="16332" y="15425"/>
                </a:lnTo>
                <a:lnTo>
                  <a:pt x="16373" y="15405"/>
                </a:lnTo>
                <a:lnTo>
                  <a:pt x="16373" y="15365"/>
                </a:lnTo>
                <a:lnTo>
                  <a:pt x="16896" y="12687"/>
                </a:lnTo>
                <a:lnTo>
                  <a:pt x="17400" y="10029"/>
                </a:lnTo>
                <a:lnTo>
                  <a:pt x="18004" y="7008"/>
                </a:lnTo>
                <a:lnTo>
                  <a:pt x="18568" y="3947"/>
                </a:lnTo>
                <a:close/>
                <a:moveTo>
                  <a:pt x="22494" y="22433"/>
                </a:moveTo>
                <a:lnTo>
                  <a:pt x="22474" y="22453"/>
                </a:lnTo>
                <a:lnTo>
                  <a:pt x="22454" y="22453"/>
                </a:lnTo>
                <a:lnTo>
                  <a:pt x="22434" y="22494"/>
                </a:lnTo>
                <a:lnTo>
                  <a:pt x="22414" y="22514"/>
                </a:lnTo>
                <a:lnTo>
                  <a:pt x="22434" y="22554"/>
                </a:lnTo>
                <a:lnTo>
                  <a:pt x="22454" y="22574"/>
                </a:lnTo>
                <a:lnTo>
                  <a:pt x="22474" y="22594"/>
                </a:lnTo>
                <a:lnTo>
                  <a:pt x="22535" y="22594"/>
                </a:lnTo>
                <a:lnTo>
                  <a:pt x="22555" y="22574"/>
                </a:lnTo>
                <a:lnTo>
                  <a:pt x="22575" y="22554"/>
                </a:lnTo>
                <a:lnTo>
                  <a:pt x="22575" y="22514"/>
                </a:lnTo>
                <a:lnTo>
                  <a:pt x="22575" y="22494"/>
                </a:lnTo>
                <a:lnTo>
                  <a:pt x="22555" y="22453"/>
                </a:lnTo>
                <a:lnTo>
                  <a:pt x="22535" y="22453"/>
                </a:lnTo>
                <a:lnTo>
                  <a:pt x="22494" y="22433"/>
                </a:lnTo>
                <a:close/>
                <a:moveTo>
                  <a:pt x="5216" y="19352"/>
                </a:moveTo>
                <a:lnTo>
                  <a:pt x="9224" y="19393"/>
                </a:lnTo>
                <a:lnTo>
                  <a:pt x="13714" y="19393"/>
                </a:lnTo>
                <a:lnTo>
                  <a:pt x="14923" y="19413"/>
                </a:lnTo>
                <a:lnTo>
                  <a:pt x="16071" y="19453"/>
                </a:lnTo>
                <a:lnTo>
                  <a:pt x="17218" y="19493"/>
                </a:lnTo>
                <a:lnTo>
                  <a:pt x="17500" y="19513"/>
                </a:lnTo>
                <a:lnTo>
                  <a:pt x="16916" y="20158"/>
                </a:lnTo>
                <a:lnTo>
                  <a:pt x="16614" y="20500"/>
                </a:lnTo>
                <a:lnTo>
                  <a:pt x="16312" y="20802"/>
                </a:lnTo>
                <a:lnTo>
                  <a:pt x="16030" y="21124"/>
                </a:lnTo>
                <a:lnTo>
                  <a:pt x="15909" y="21306"/>
                </a:lnTo>
                <a:lnTo>
                  <a:pt x="15809" y="21487"/>
                </a:lnTo>
                <a:lnTo>
                  <a:pt x="15708" y="21668"/>
                </a:lnTo>
                <a:lnTo>
                  <a:pt x="15648" y="21849"/>
                </a:lnTo>
                <a:lnTo>
                  <a:pt x="15648" y="21910"/>
                </a:lnTo>
                <a:lnTo>
                  <a:pt x="15668" y="21970"/>
                </a:lnTo>
                <a:lnTo>
                  <a:pt x="15708" y="22010"/>
                </a:lnTo>
                <a:lnTo>
                  <a:pt x="15768" y="22031"/>
                </a:lnTo>
                <a:lnTo>
                  <a:pt x="15809" y="22010"/>
                </a:lnTo>
                <a:lnTo>
                  <a:pt x="15990" y="21930"/>
                </a:lnTo>
                <a:lnTo>
                  <a:pt x="16171" y="21829"/>
                </a:lnTo>
                <a:lnTo>
                  <a:pt x="16332" y="21708"/>
                </a:lnTo>
                <a:lnTo>
                  <a:pt x="16473" y="21567"/>
                </a:lnTo>
                <a:lnTo>
                  <a:pt x="16775" y="21265"/>
                </a:lnTo>
                <a:lnTo>
                  <a:pt x="17037" y="20963"/>
                </a:lnTo>
                <a:lnTo>
                  <a:pt x="17359" y="20601"/>
                </a:lnTo>
                <a:lnTo>
                  <a:pt x="18306" y="19614"/>
                </a:lnTo>
                <a:lnTo>
                  <a:pt x="18306" y="19735"/>
                </a:lnTo>
                <a:lnTo>
                  <a:pt x="18245" y="20842"/>
                </a:lnTo>
                <a:lnTo>
                  <a:pt x="18225" y="23078"/>
                </a:lnTo>
                <a:lnTo>
                  <a:pt x="18205" y="24487"/>
                </a:lnTo>
                <a:lnTo>
                  <a:pt x="18185" y="26078"/>
                </a:lnTo>
                <a:lnTo>
                  <a:pt x="18185" y="27689"/>
                </a:lnTo>
                <a:lnTo>
                  <a:pt x="18225" y="29542"/>
                </a:lnTo>
                <a:lnTo>
                  <a:pt x="18306" y="31153"/>
                </a:lnTo>
                <a:lnTo>
                  <a:pt x="18225" y="30810"/>
                </a:lnTo>
                <a:lnTo>
                  <a:pt x="17782" y="28495"/>
                </a:lnTo>
                <a:lnTo>
                  <a:pt x="17198" y="25434"/>
                </a:lnTo>
                <a:lnTo>
                  <a:pt x="16614" y="22172"/>
                </a:lnTo>
                <a:lnTo>
                  <a:pt x="16594" y="22131"/>
                </a:lnTo>
                <a:lnTo>
                  <a:pt x="16554" y="22111"/>
                </a:lnTo>
                <a:lnTo>
                  <a:pt x="16534" y="22111"/>
                </a:lnTo>
                <a:lnTo>
                  <a:pt x="16473" y="22131"/>
                </a:lnTo>
                <a:lnTo>
                  <a:pt x="15628" y="22756"/>
                </a:lnTo>
                <a:lnTo>
                  <a:pt x="12828" y="24830"/>
                </a:lnTo>
                <a:lnTo>
                  <a:pt x="15366" y="21084"/>
                </a:lnTo>
                <a:lnTo>
                  <a:pt x="15386" y="21044"/>
                </a:lnTo>
                <a:lnTo>
                  <a:pt x="15386" y="21004"/>
                </a:lnTo>
                <a:lnTo>
                  <a:pt x="15346" y="20963"/>
                </a:lnTo>
                <a:lnTo>
                  <a:pt x="15325" y="20943"/>
                </a:lnTo>
                <a:lnTo>
                  <a:pt x="12144" y="20520"/>
                </a:lnTo>
                <a:lnTo>
                  <a:pt x="9445" y="20118"/>
                </a:lnTo>
                <a:lnTo>
                  <a:pt x="5076" y="19453"/>
                </a:lnTo>
                <a:lnTo>
                  <a:pt x="4330" y="19352"/>
                </a:lnTo>
                <a:close/>
                <a:moveTo>
                  <a:pt x="29341" y="19554"/>
                </a:moveTo>
                <a:lnTo>
                  <a:pt x="28072" y="19755"/>
                </a:lnTo>
                <a:lnTo>
                  <a:pt x="24991" y="20258"/>
                </a:lnTo>
                <a:lnTo>
                  <a:pt x="21971" y="20742"/>
                </a:lnTo>
                <a:lnTo>
                  <a:pt x="21931" y="20762"/>
                </a:lnTo>
                <a:lnTo>
                  <a:pt x="21910" y="20782"/>
                </a:lnTo>
                <a:lnTo>
                  <a:pt x="21910" y="20822"/>
                </a:lnTo>
                <a:lnTo>
                  <a:pt x="21931" y="20863"/>
                </a:lnTo>
                <a:lnTo>
                  <a:pt x="23119" y="22615"/>
                </a:lnTo>
                <a:lnTo>
                  <a:pt x="24488" y="24628"/>
                </a:lnTo>
                <a:lnTo>
                  <a:pt x="23058" y="23561"/>
                </a:lnTo>
                <a:lnTo>
                  <a:pt x="22092" y="22836"/>
                </a:lnTo>
                <a:lnTo>
                  <a:pt x="21125" y="22111"/>
                </a:lnTo>
                <a:lnTo>
                  <a:pt x="21065" y="22091"/>
                </a:lnTo>
                <a:lnTo>
                  <a:pt x="21044" y="22111"/>
                </a:lnTo>
                <a:lnTo>
                  <a:pt x="21004" y="22131"/>
                </a:lnTo>
                <a:lnTo>
                  <a:pt x="20984" y="22172"/>
                </a:lnTo>
                <a:lnTo>
                  <a:pt x="20541" y="25474"/>
                </a:lnTo>
                <a:lnTo>
                  <a:pt x="20118" y="28293"/>
                </a:lnTo>
                <a:lnTo>
                  <a:pt x="19474" y="32542"/>
                </a:lnTo>
                <a:lnTo>
                  <a:pt x="19373" y="33308"/>
                </a:lnTo>
                <a:lnTo>
                  <a:pt x="19313" y="32301"/>
                </a:lnTo>
                <a:lnTo>
                  <a:pt x="19232" y="30549"/>
                </a:lnTo>
                <a:lnTo>
                  <a:pt x="19091" y="27689"/>
                </a:lnTo>
                <a:lnTo>
                  <a:pt x="19051" y="26924"/>
                </a:lnTo>
                <a:lnTo>
                  <a:pt x="18970" y="25091"/>
                </a:lnTo>
                <a:lnTo>
                  <a:pt x="18950" y="24165"/>
                </a:lnTo>
                <a:lnTo>
                  <a:pt x="18950" y="23239"/>
                </a:lnTo>
                <a:lnTo>
                  <a:pt x="18950" y="21004"/>
                </a:lnTo>
                <a:lnTo>
                  <a:pt x="18970" y="19896"/>
                </a:lnTo>
                <a:lnTo>
                  <a:pt x="18970" y="19735"/>
                </a:lnTo>
                <a:lnTo>
                  <a:pt x="19816" y="20540"/>
                </a:lnTo>
                <a:lnTo>
                  <a:pt x="20017" y="20722"/>
                </a:lnTo>
                <a:lnTo>
                  <a:pt x="20259" y="20963"/>
                </a:lnTo>
                <a:lnTo>
                  <a:pt x="20521" y="21205"/>
                </a:lnTo>
                <a:lnTo>
                  <a:pt x="20662" y="21306"/>
                </a:lnTo>
                <a:lnTo>
                  <a:pt x="20803" y="21386"/>
                </a:lnTo>
                <a:lnTo>
                  <a:pt x="20944" y="21426"/>
                </a:lnTo>
                <a:lnTo>
                  <a:pt x="21085" y="21447"/>
                </a:lnTo>
                <a:lnTo>
                  <a:pt x="21145" y="21447"/>
                </a:lnTo>
                <a:lnTo>
                  <a:pt x="21185" y="21426"/>
                </a:lnTo>
                <a:lnTo>
                  <a:pt x="21226" y="21406"/>
                </a:lnTo>
                <a:lnTo>
                  <a:pt x="21246" y="21386"/>
                </a:lnTo>
                <a:lnTo>
                  <a:pt x="21246" y="21346"/>
                </a:lnTo>
                <a:lnTo>
                  <a:pt x="21246" y="21205"/>
                </a:lnTo>
                <a:lnTo>
                  <a:pt x="21206" y="21064"/>
                </a:lnTo>
                <a:lnTo>
                  <a:pt x="21125" y="20943"/>
                </a:lnTo>
                <a:lnTo>
                  <a:pt x="21044" y="20802"/>
                </a:lnTo>
                <a:lnTo>
                  <a:pt x="20823" y="20561"/>
                </a:lnTo>
                <a:lnTo>
                  <a:pt x="20581" y="20339"/>
                </a:lnTo>
                <a:lnTo>
                  <a:pt x="20400" y="20158"/>
                </a:lnTo>
                <a:lnTo>
                  <a:pt x="19877" y="19594"/>
                </a:lnTo>
                <a:lnTo>
                  <a:pt x="22374" y="19614"/>
                </a:lnTo>
                <a:lnTo>
                  <a:pt x="25394" y="19614"/>
                </a:lnTo>
                <a:lnTo>
                  <a:pt x="27307" y="19594"/>
                </a:lnTo>
                <a:lnTo>
                  <a:pt x="28314" y="19574"/>
                </a:lnTo>
                <a:lnTo>
                  <a:pt x="29341" y="19554"/>
                </a:lnTo>
                <a:close/>
                <a:moveTo>
                  <a:pt x="18749" y="0"/>
                </a:moveTo>
                <a:lnTo>
                  <a:pt x="18688" y="20"/>
                </a:lnTo>
                <a:lnTo>
                  <a:pt x="18507" y="242"/>
                </a:lnTo>
                <a:lnTo>
                  <a:pt x="18346" y="484"/>
                </a:lnTo>
                <a:lnTo>
                  <a:pt x="18225" y="745"/>
                </a:lnTo>
                <a:lnTo>
                  <a:pt x="18125" y="1027"/>
                </a:lnTo>
                <a:lnTo>
                  <a:pt x="18044" y="1309"/>
                </a:lnTo>
                <a:lnTo>
                  <a:pt x="17984" y="1611"/>
                </a:lnTo>
                <a:lnTo>
                  <a:pt x="17883" y="2195"/>
                </a:lnTo>
                <a:lnTo>
                  <a:pt x="17802" y="2779"/>
                </a:lnTo>
                <a:lnTo>
                  <a:pt x="17077" y="6384"/>
                </a:lnTo>
                <a:lnTo>
                  <a:pt x="16413" y="9868"/>
                </a:lnTo>
                <a:lnTo>
                  <a:pt x="15768" y="13331"/>
                </a:lnTo>
                <a:lnTo>
                  <a:pt x="15668" y="13855"/>
                </a:lnTo>
                <a:lnTo>
                  <a:pt x="12043" y="11398"/>
                </a:lnTo>
                <a:lnTo>
                  <a:pt x="11701" y="11116"/>
                </a:lnTo>
                <a:lnTo>
                  <a:pt x="11419" y="10895"/>
                </a:lnTo>
                <a:lnTo>
                  <a:pt x="11117" y="10673"/>
                </a:lnTo>
                <a:lnTo>
                  <a:pt x="10956" y="10593"/>
                </a:lnTo>
                <a:lnTo>
                  <a:pt x="10795" y="10512"/>
                </a:lnTo>
                <a:lnTo>
                  <a:pt x="10654" y="10472"/>
                </a:lnTo>
                <a:lnTo>
                  <a:pt x="10492" y="10452"/>
                </a:lnTo>
                <a:lnTo>
                  <a:pt x="10452" y="10452"/>
                </a:lnTo>
                <a:lnTo>
                  <a:pt x="10331" y="10472"/>
                </a:lnTo>
                <a:lnTo>
                  <a:pt x="10211" y="10512"/>
                </a:lnTo>
                <a:lnTo>
                  <a:pt x="10130" y="10593"/>
                </a:lnTo>
                <a:lnTo>
                  <a:pt x="10070" y="10673"/>
                </a:lnTo>
                <a:lnTo>
                  <a:pt x="10049" y="10794"/>
                </a:lnTo>
                <a:lnTo>
                  <a:pt x="10070" y="10915"/>
                </a:lnTo>
                <a:lnTo>
                  <a:pt x="10110" y="11056"/>
                </a:lnTo>
                <a:lnTo>
                  <a:pt x="10170" y="11217"/>
                </a:lnTo>
                <a:lnTo>
                  <a:pt x="10271" y="11378"/>
                </a:lnTo>
                <a:lnTo>
                  <a:pt x="10372" y="11559"/>
                </a:lnTo>
                <a:lnTo>
                  <a:pt x="10633" y="11901"/>
                </a:lnTo>
                <a:lnTo>
                  <a:pt x="10714" y="12002"/>
                </a:lnTo>
                <a:lnTo>
                  <a:pt x="12063" y="13875"/>
                </a:lnTo>
                <a:lnTo>
                  <a:pt x="13553" y="15869"/>
                </a:lnTo>
                <a:lnTo>
                  <a:pt x="9828" y="16573"/>
                </a:lnTo>
                <a:lnTo>
                  <a:pt x="6123" y="17278"/>
                </a:lnTo>
                <a:lnTo>
                  <a:pt x="3001" y="17882"/>
                </a:lnTo>
                <a:lnTo>
                  <a:pt x="2699" y="17923"/>
                </a:lnTo>
                <a:lnTo>
                  <a:pt x="2256" y="17983"/>
                </a:lnTo>
                <a:lnTo>
                  <a:pt x="1813" y="18063"/>
                </a:lnTo>
                <a:lnTo>
                  <a:pt x="1390" y="18144"/>
                </a:lnTo>
                <a:lnTo>
                  <a:pt x="988" y="18245"/>
                </a:lnTo>
                <a:lnTo>
                  <a:pt x="645" y="18366"/>
                </a:lnTo>
                <a:lnTo>
                  <a:pt x="504" y="18426"/>
                </a:lnTo>
                <a:lnTo>
                  <a:pt x="363" y="18486"/>
                </a:lnTo>
                <a:lnTo>
                  <a:pt x="243" y="18567"/>
                </a:lnTo>
                <a:lnTo>
                  <a:pt x="162" y="18647"/>
                </a:lnTo>
                <a:lnTo>
                  <a:pt x="81" y="18748"/>
                </a:lnTo>
                <a:lnTo>
                  <a:pt x="21" y="18829"/>
                </a:lnTo>
                <a:lnTo>
                  <a:pt x="1" y="18970"/>
                </a:lnTo>
                <a:lnTo>
                  <a:pt x="1" y="19091"/>
                </a:lnTo>
                <a:lnTo>
                  <a:pt x="61" y="19231"/>
                </a:lnTo>
                <a:lnTo>
                  <a:pt x="142" y="19372"/>
                </a:lnTo>
                <a:lnTo>
                  <a:pt x="263" y="19473"/>
                </a:lnTo>
                <a:lnTo>
                  <a:pt x="384" y="19574"/>
                </a:lnTo>
                <a:lnTo>
                  <a:pt x="524" y="19654"/>
                </a:lnTo>
                <a:lnTo>
                  <a:pt x="665" y="19735"/>
                </a:lnTo>
                <a:lnTo>
                  <a:pt x="847" y="19815"/>
                </a:lnTo>
                <a:lnTo>
                  <a:pt x="1008" y="19876"/>
                </a:lnTo>
                <a:lnTo>
                  <a:pt x="1411" y="19977"/>
                </a:lnTo>
                <a:lnTo>
                  <a:pt x="1813" y="20037"/>
                </a:lnTo>
                <a:lnTo>
                  <a:pt x="2236" y="20097"/>
                </a:lnTo>
                <a:lnTo>
                  <a:pt x="3062" y="20158"/>
                </a:lnTo>
                <a:lnTo>
                  <a:pt x="3505" y="20198"/>
                </a:lnTo>
                <a:lnTo>
                  <a:pt x="3867" y="20238"/>
                </a:lnTo>
                <a:lnTo>
                  <a:pt x="8922" y="21024"/>
                </a:lnTo>
                <a:lnTo>
                  <a:pt x="11358" y="21386"/>
                </a:lnTo>
                <a:lnTo>
                  <a:pt x="13775" y="21708"/>
                </a:lnTo>
                <a:lnTo>
                  <a:pt x="12144" y="24105"/>
                </a:lnTo>
                <a:lnTo>
                  <a:pt x="11298" y="25353"/>
                </a:lnTo>
                <a:lnTo>
                  <a:pt x="11036" y="25696"/>
                </a:lnTo>
                <a:lnTo>
                  <a:pt x="10795" y="25998"/>
                </a:lnTo>
                <a:lnTo>
                  <a:pt x="10573" y="26300"/>
                </a:lnTo>
                <a:lnTo>
                  <a:pt x="10472" y="26461"/>
                </a:lnTo>
                <a:lnTo>
                  <a:pt x="10412" y="26622"/>
                </a:lnTo>
                <a:lnTo>
                  <a:pt x="10372" y="26783"/>
                </a:lnTo>
                <a:lnTo>
                  <a:pt x="10372" y="26944"/>
                </a:lnTo>
                <a:lnTo>
                  <a:pt x="10392" y="27045"/>
                </a:lnTo>
                <a:lnTo>
                  <a:pt x="10412" y="27145"/>
                </a:lnTo>
                <a:lnTo>
                  <a:pt x="10452" y="27226"/>
                </a:lnTo>
                <a:lnTo>
                  <a:pt x="10513" y="27266"/>
                </a:lnTo>
                <a:lnTo>
                  <a:pt x="10573" y="27307"/>
                </a:lnTo>
                <a:lnTo>
                  <a:pt x="10613" y="27327"/>
                </a:lnTo>
                <a:lnTo>
                  <a:pt x="10734" y="27347"/>
                </a:lnTo>
                <a:lnTo>
                  <a:pt x="10855" y="27327"/>
                </a:lnTo>
                <a:lnTo>
                  <a:pt x="10996" y="27286"/>
                </a:lnTo>
                <a:lnTo>
                  <a:pt x="11157" y="27206"/>
                </a:lnTo>
                <a:lnTo>
                  <a:pt x="11298" y="27125"/>
                </a:lnTo>
                <a:lnTo>
                  <a:pt x="11580" y="26944"/>
                </a:lnTo>
                <a:lnTo>
                  <a:pt x="11822" y="26763"/>
                </a:lnTo>
                <a:lnTo>
                  <a:pt x="11922" y="26682"/>
                </a:lnTo>
                <a:lnTo>
                  <a:pt x="13795" y="25313"/>
                </a:lnTo>
                <a:lnTo>
                  <a:pt x="15648" y="23944"/>
                </a:lnTo>
                <a:lnTo>
                  <a:pt x="15909" y="23742"/>
                </a:lnTo>
                <a:lnTo>
                  <a:pt x="16594" y="27387"/>
                </a:lnTo>
                <a:lnTo>
                  <a:pt x="17279" y="31012"/>
                </a:lnTo>
                <a:lnTo>
                  <a:pt x="17863" y="33992"/>
                </a:lnTo>
                <a:lnTo>
                  <a:pt x="17923" y="34536"/>
                </a:lnTo>
                <a:lnTo>
                  <a:pt x="17963" y="34959"/>
                </a:lnTo>
                <a:lnTo>
                  <a:pt x="18024" y="35422"/>
                </a:lnTo>
                <a:lnTo>
                  <a:pt x="18104" y="35885"/>
                </a:lnTo>
                <a:lnTo>
                  <a:pt x="18225" y="36328"/>
                </a:lnTo>
                <a:lnTo>
                  <a:pt x="18286" y="36530"/>
                </a:lnTo>
                <a:lnTo>
                  <a:pt x="18366" y="36731"/>
                </a:lnTo>
                <a:lnTo>
                  <a:pt x="18447" y="36892"/>
                </a:lnTo>
                <a:lnTo>
                  <a:pt x="18547" y="37053"/>
                </a:lnTo>
                <a:lnTo>
                  <a:pt x="18668" y="37174"/>
                </a:lnTo>
                <a:lnTo>
                  <a:pt x="18789" y="37254"/>
                </a:lnTo>
                <a:lnTo>
                  <a:pt x="18930" y="37315"/>
                </a:lnTo>
                <a:lnTo>
                  <a:pt x="19091" y="37335"/>
                </a:lnTo>
                <a:lnTo>
                  <a:pt x="19192" y="37335"/>
                </a:lnTo>
                <a:lnTo>
                  <a:pt x="19333" y="37295"/>
                </a:lnTo>
                <a:lnTo>
                  <a:pt x="19454" y="37214"/>
                </a:lnTo>
                <a:lnTo>
                  <a:pt x="19574" y="37113"/>
                </a:lnTo>
                <a:lnTo>
                  <a:pt x="19655" y="36973"/>
                </a:lnTo>
                <a:lnTo>
                  <a:pt x="19756" y="36811"/>
                </a:lnTo>
                <a:lnTo>
                  <a:pt x="19816" y="36630"/>
                </a:lnTo>
                <a:lnTo>
                  <a:pt x="19897" y="36449"/>
                </a:lnTo>
                <a:lnTo>
                  <a:pt x="19937" y="36227"/>
                </a:lnTo>
                <a:lnTo>
                  <a:pt x="20038" y="35784"/>
                </a:lnTo>
                <a:lnTo>
                  <a:pt x="20098" y="35321"/>
                </a:lnTo>
                <a:lnTo>
                  <a:pt x="20179" y="34475"/>
                </a:lnTo>
                <a:lnTo>
                  <a:pt x="20219" y="33932"/>
                </a:lnTo>
                <a:lnTo>
                  <a:pt x="20984" y="29018"/>
                </a:lnTo>
                <a:lnTo>
                  <a:pt x="21387" y="26400"/>
                </a:lnTo>
                <a:lnTo>
                  <a:pt x="21749" y="23762"/>
                </a:lnTo>
                <a:lnTo>
                  <a:pt x="22333" y="24185"/>
                </a:lnTo>
                <a:lnTo>
                  <a:pt x="22937" y="24669"/>
                </a:lnTo>
                <a:lnTo>
                  <a:pt x="23884" y="25373"/>
                </a:lnTo>
                <a:lnTo>
                  <a:pt x="24347" y="25736"/>
                </a:lnTo>
                <a:lnTo>
                  <a:pt x="24830" y="26058"/>
                </a:lnTo>
                <a:lnTo>
                  <a:pt x="25314" y="26380"/>
                </a:lnTo>
                <a:lnTo>
                  <a:pt x="25817" y="26662"/>
                </a:lnTo>
                <a:lnTo>
                  <a:pt x="26320" y="26904"/>
                </a:lnTo>
                <a:lnTo>
                  <a:pt x="26824" y="27105"/>
                </a:lnTo>
                <a:lnTo>
                  <a:pt x="26884" y="27125"/>
                </a:lnTo>
                <a:lnTo>
                  <a:pt x="26925" y="27105"/>
                </a:lnTo>
                <a:lnTo>
                  <a:pt x="26965" y="27065"/>
                </a:lnTo>
                <a:lnTo>
                  <a:pt x="26985" y="27005"/>
                </a:lnTo>
                <a:lnTo>
                  <a:pt x="26965" y="26884"/>
                </a:lnTo>
                <a:lnTo>
                  <a:pt x="26904" y="26662"/>
                </a:lnTo>
                <a:lnTo>
                  <a:pt x="26743" y="26300"/>
                </a:lnTo>
                <a:lnTo>
                  <a:pt x="26723" y="26280"/>
                </a:lnTo>
                <a:lnTo>
                  <a:pt x="26723" y="26259"/>
                </a:lnTo>
                <a:lnTo>
                  <a:pt x="26381" y="25716"/>
                </a:lnTo>
                <a:lnTo>
                  <a:pt x="26018" y="25192"/>
                </a:lnTo>
                <a:lnTo>
                  <a:pt x="25736" y="24769"/>
                </a:lnTo>
                <a:lnTo>
                  <a:pt x="25173" y="23923"/>
                </a:lnTo>
                <a:lnTo>
                  <a:pt x="24347" y="22695"/>
                </a:lnTo>
                <a:lnTo>
                  <a:pt x="23521" y="21487"/>
                </a:lnTo>
                <a:lnTo>
                  <a:pt x="26059" y="21064"/>
                </a:lnTo>
                <a:lnTo>
                  <a:pt x="28576" y="20641"/>
                </a:lnTo>
                <a:lnTo>
                  <a:pt x="30590" y="20319"/>
                </a:lnTo>
                <a:lnTo>
                  <a:pt x="31093" y="20238"/>
                </a:lnTo>
                <a:lnTo>
                  <a:pt x="32603" y="19977"/>
                </a:lnTo>
                <a:lnTo>
                  <a:pt x="34114" y="19695"/>
                </a:lnTo>
                <a:lnTo>
                  <a:pt x="34778" y="19534"/>
                </a:lnTo>
                <a:lnTo>
                  <a:pt x="35825" y="19231"/>
                </a:lnTo>
                <a:lnTo>
                  <a:pt x="36913" y="18909"/>
                </a:lnTo>
                <a:lnTo>
                  <a:pt x="37316" y="18768"/>
                </a:lnTo>
                <a:lnTo>
                  <a:pt x="37356" y="18768"/>
                </a:lnTo>
                <a:lnTo>
                  <a:pt x="37376" y="18728"/>
                </a:lnTo>
                <a:lnTo>
                  <a:pt x="37376" y="18688"/>
                </a:lnTo>
                <a:lnTo>
                  <a:pt x="37356" y="18647"/>
                </a:lnTo>
                <a:lnTo>
                  <a:pt x="37356" y="18627"/>
                </a:lnTo>
                <a:lnTo>
                  <a:pt x="37275" y="18547"/>
                </a:lnTo>
                <a:lnTo>
                  <a:pt x="37235" y="18527"/>
                </a:lnTo>
                <a:lnTo>
                  <a:pt x="37013" y="18366"/>
                </a:lnTo>
                <a:lnTo>
                  <a:pt x="36772" y="18245"/>
                </a:lnTo>
                <a:lnTo>
                  <a:pt x="36530" y="18144"/>
                </a:lnTo>
                <a:lnTo>
                  <a:pt x="36268" y="18043"/>
                </a:lnTo>
                <a:lnTo>
                  <a:pt x="35986" y="17983"/>
                </a:lnTo>
                <a:lnTo>
                  <a:pt x="35725" y="17923"/>
                </a:lnTo>
                <a:lnTo>
                  <a:pt x="35181" y="17842"/>
                </a:lnTo>
                <a:lnTo>
                  <a:pt x="34597" y="17741"/>
                </a:lnTo>
                <a:lnTo>
                  <a:pt x="30992" y="17016"/>
                </a:lnTo>
                <a:lnTo>
                  <a:pt x="27509" y="16352"/>
                </a:lnTo>
                <a:lnTo>
                  <a:pt x="24045" y="15728"/>
                </a:lnTo>
                <a:lnTo>
                  <a:pt x="23662" y="15647"/>
                </a:lnTo>
                <a:lnTo>
                  <a:pt x="24105" y="15063"/>
                </a:lnTo>
                <a:lnTo>
                  <a:pt x="24569" y="14459"/>
                </a:lnTo>
                <a:lnTo>
                  <a:pt x="25293" y="13512"/>
                </a:lnTo>
                <a:lnTo>
                  <a:pt x="25636" y="13049"/>
                </a:lnTo>
                <a:lnTo>
                  <a:pt x="25978" y="12566"/>
                </a:lnTo>
                <a:lnTo>
                  <a:pt x="26280" y="12083"/>
                </a:lnTo>
                <a:lnTo>
                  <a:pt x="26562" y="11579"/>
                </a:lnTo>
                <a:lnTo>
                  <a:pt x="26804" y="11076"/>
                </a:lnTo>
                <a:lnTo>
                  <a:pt x="27025" y="10572"/>
                </a:lnTo>
                <a:lnTo>
                  <a:pt x="27025" y="10492"/>
                </a:lnTo>
                <a:lnTo>
                  <a:pt x="27005" y="10452"/>
                </a:lnTo>
                <a:lnTo>
                  <a:pt x="26965" y="10411"/>
                </a:lnTo>
                <a:lnTo>
                  <a:pt x="26804" y="10411"/>
                </a:lnTo>
                <a:lnTo>
                  <a:pt x="26643" y="10472"/>
                </a:lnTo>
                <a:lnTo>
                  <a:pt x="26200" y="10653"/>
                </a:lnTo>
                <a:lnTo>
                  <a:pt x="26180" y="10673"/>
                </a:lnTo>
                <a:lnTo>
                  <a:pt x="26159" y="10673"/>
                </a:lnTo>
                <a:lnTo>
                  <a:pt x="25636" y="11015"/>
                </a:lnTo>
                <a:lnTo>
                  <a:pt x="25112" y="11358"/>
                </a:lnTo>
                <a:lnTo>
                  <a:pt x="24669" y="11660"/>
                </a:lnTo>
                <a:lnTo>
                  <a:pt x="23823" y="12224"/>
                </a:lnTo>
                <a:lnTo>
                  <a:pt x="22676" y="12989"/>
                </a:lnTo>
                <a:lnTo>
                  <a:pt x="21528" y="13774"/>
                </a:lnTo>
                <a:lnTo>
                  <a:pt x="21125" y="11277"/>
                </a:lnTo>
                <a:lnTo>
                  <a:pt x="20702" y="8800"/>
                </a:lnTo>
                <a:lnTo>
                  <a:pt x="20360" y="6787"/>
                </a:lnTo>
                <a:lnTo>
                  <a:pt x="20279" y="6283"/>
                </a:lnTo>
                <a:lnTo>
                  <a:pt x="20038" y="4773"/>
                </a:lnTo>
                <a:lnTo>
                  <a:pt x="19756" y="3262"/>
                </a:lnTo>
                <a:lnTo>
                  <a:pt x="19595" y="2638"/>
                </a:lnTo>
                <a:lnTo>
                  <a:pt x="19313" y="1631"/>
                </a:lnTo>
                <a:lnTo>
                  <a:pt x="19293" y="1511"/>
                </a:lnTo>
                <a:lnTo>
                  <a:pt x="19252" y="1430"/>
                </a:lnTo>
                <a:lnTo>
                  <a:pt x="19011" y="604"/>
                </a:lnTo>
                <a:lnTo>
                  <a:pt x="18870" y="181"/>
                </a:lnTo>
                <a:lnTo>
                  <a:pt x="18809" y="20"/>
                </a:lnTo>
                <a:lnTo>
                  <a:pt x="187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sldNum" idx="12"/>
          </p:nvPr>
        </p:nvSpPr>
        <p:spPr>
          <a:xfrm>
            <a:off x="4297650" y="4825089"/>
            <a:ext cx="5487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67B5323-92CA-4C5B-BDBE-D1A3588D0486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7547-78D1-4F23-A234-18896999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9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EF001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51519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3000">
                <a:srgbClr val="000000">
                  <a:alpha val="0"/>
                </a:srgbClr>
              </a:gs>
              <a:gs pos="100000">
                <a:srgbClr val="000000">
                  <a:alpha val="3176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tisfy"/>
              <a:buNone/>
              <a:defRPr sz="24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tisfy"/>
              <a:buNone/>
              <a:defRPr sz="24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tisfy"/>
              <a:buNone/>
              <a:defRPr sz="24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tisfy"/>
              <a:buNone/>
              <a:defRPr sz="24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tisfy"/>
              <a:buNone/>
              <a:defRPr sz="24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tisfy"/>
              <a:buNone/>
              <a:defRPr sz="24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tisfy"/>
              <a:buNone/>
              <a:defRPr sz="24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tisfy"/>
              <a:buNone/>
              <a:defRPr sz="24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tisfy"/>
              <a:buNone/>
              <a:defRPr sz="24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567475" y="1200150"/>
            <a:ext cx="60573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Slab"/>
              <a:buChar char="❄"/>
              <a:defRPr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Slab"/>
              <a:buChar char="○"/>
              <a:defRPr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Slab"/>
              <a:buChar char="■"/>
              <a:defRPr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Slab"/>
              <a:buChar char="●"/>
              <a:defRPr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Slab"/>
              <a:buChar char="○"/>
              <a:defRPr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Slab"/>
              <a:buChar char="■"/>
              <a:defRPr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Slab"/>
              <a:buChar char="●"/>
              <a:defRPr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Slab"/>
              <a:buChar char="○"/>
              <a:defRPr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Slab"/>
              <a:buChar char="■"/>
              <a:defRPr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4297650" y="4825089"/>
            <a:ext cx="5487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3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buNone/>
              <a:defRPr sz="13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algn="ctr">
              <a:buNone/>
              <a:defRPr sz="13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algn="ctr">
              <a:buNone/>
              <a:defRPr sz="13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algn="ctr">
              <a:buNone/>
              <a:defRPr sz="13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algn="ctr">
              <a:buNone/>
              <a:defRPr sz="13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algn="ctr">
              <a:buNone/>
              <a:defRPr sz="13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algn="ctr">
              <a:buNone/>
              <a:defRPr sz="13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algn="ctr">
              <a:buNone/>
              <a:defRPr sz="13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9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"/>
          <p:cNvSpPr txBox="1">
            <a:spLocks noGrp="1"/>
          </p:cNvSpPr>
          <p:nvPr>
            <p:ph type="ctrTitle"/>
          </p:nvPr>
        </p:nvSpPr>
        <p:spPr>
          <a:xfrm>
            <a:off x="555811" y="2204247"/>
            <a:ext cx="8234880" cy="29392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6000" b="1" dirty="0">
                <a:latin typeface="DJ Holly Days" panose="00000400000000000000" pitchFamily="2" charset="0"/>
                <a:ea typeface="RowdyWriting" panose="02000603000000000000" pitchFamily="2" charset="0"/>
              </a:rPr>
              <a:t>ELA</a:t>
            </a:r>
            <a:br>
              <a:rPr lang="en-US" sz="6000" b="1" dirty="0">
                <a:latin typeface="DJ Holly Days" panose="00000400000000000000" pitchFamily="2" charset="0"/>
                <a:ea typeface="RowdyWriting" panose="02000603000000000000" pitchFamily="2" charset="0"/>
              </a:rPr>
            </a:br>
            <a:r>
              <a:rPr lang="en-US" sz="6000" b="1" dirty="0" smtClean="0">
                <a:latin typeface="DJ Holly Days" panose="00000400000000000000" pitchFamily="2" charset="0"/>
                <a:ea typeface="RowdyWriting" panose="02000603000000000000" pitchFamily="2" charset="0"/>
              </a:rPr>
              <a:t>December 16</a:t>
            </a:r>
            <a:r>
              <a:rPr lang="en-US" sz="6000" b="1" baseline="30000" dirty="0" smtClean="0">
                <a:latin typeface="DJ Holly Days" panose="00000400000000000000" pitchFamily="2" charset="0"/>
                <a:ea typeface="RowdyWriting" panose="02000603000000000000" pitchFamily="2" charset="0"/>
              </a:rPr>
              <a:t>th</a:t>
            </a:r>
            <a:r>
              <a:rPr lang="en-US" sz="6000" b="1" dirty="0" smtClean="0">
                <a:latin typeface="DJ Holly Days" panose="00000400000000000000" pitchFamily="2" charset="0"/>
                <a:ea typeface="RowdyWriting" panose="02000603000000000000" pitchFamily="2" charset="0"/>
              </a:rPr>
              <a:t> – 20</a:t>
            </a:r>
            <a:r>
              <a:rPr lang="en-US" sz="6000" b="1" baseline="30000" dirty="0" smtClean="0">
                <a:latin typeface="DJ Holly Days" panose="00000400000000000000" pitchFamily="2" charset="0"/>
                <a:ea typeface="RowdyWriting" panose="02000603000000000000" pitchFamily="2" charset="0"/>
              </a:rPr>
              <a:t>th</a:t>
            </a:r>
            <a:br>
              <a:rPr lang="en-US" sz="6000" b="1" baseline="30000" dirty="0" smtClean="0">
                <a:latin typeface="DJ Holly Days" panose="00000400000000000000" pitchFamily="2" charset="0"/>
                <a:ea typeface="RowdyWriting" panose="02000603000000000000" pitchFamily="2" charset="0"/>
              </a:rPr>
            </a:br>
            <a:r>
              <a:rPr lang="en-US" sz="6000" b="1" baseline="30000" dirty="0" smtClean="0">
                <a:latin typeface="DJ Holly Days" panose="00000400000000000000" pitchFamily="2" charset="0"/>
                <a:ea typeface="RowdyWriting" panose="02000603000000000000" pitchFamily="2" charset="0"/>
              </a:rPr>
              <a:t>4th Grade </a:t>
            </a:r>
            <a:r>
              <a:rPr lang="en-US" sz="6000" b="1" dirty="0" smtClean="0">
                <a:latin typeface="DJ Holly Days" panose="00000400000000000000" pitchFamily="2" charset="0"/>
                <a:ea typeface="RowdyWriting" panose="02000603000000000000" pitchFamily="2" charset="0"/>
              </a:rPr>
              <a:t> </a:t>
            </a:r>
            <a:endParaRPr dirty="0">
              <a:latin typeface="DJ Holly Days" panose="000004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"/>
          <p:cNvSpPr txBox="1">
            <a:spLocks noGrp="1"/>
          </p:cNvSpPr>
          <p:nvPr>
            <p:ph type="ctrTitle"/>
          </p:nvPr>
        </p:nvSpPr>
        <p:spPr>
          <a:xfrm>
            <a:off x="890929" y="2348753"/>
            <a:ext cx="6881471" cy="21313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6000" b="1" dirty="0" smtClean="0">
                <a:latin typeface="DJ Holly Days" panose="00000400000000000000" pitchFamily="2" charset="0"/>
                <a:ea typeface="RowdyWriting" panose="02000603000000000000" pitchFamily="2" charset="0"/>
              </a:rPr>
              <a:t/>
            </a:r>
            <a:br>
              <a:rPr lang="en-US" sz="6000" b="1" dirty="0" smtClean="0">
                <a:latin typeface="DJ Holly Days" panose="00000400000000000000" pitchFamily="2" charset="0"/>
                <a:ea typeface="RowdyWriting" panose="02000603000000000000" pitchFamily="2" charset="0"/>
              </a:rPr>
            </a:br>
            <a:r>
              <a:rPr lang="en-US" sz="6000" b="1" dirty="0" smtClean="0">
                <a:latin typeface="DJ Holly Days" panose="00000400000000000000" pitchFamily="2" charset="0"/>
                <a:ea typeface="RowdyWriting" panose="02000603000000000000" pitchFamily="2" charset="0"/>
              </a:rPr>
              <a:t>Tuesday</a:t>
            </a:r>
            <a:br>
              <a:rPr lang="en-US" sz="6000" b="1" dirty="0" smtClean="0">
                <a:latin typeface="DJ Holly Days" panose="00000400000000000000" pitchFamily="2" charset="0"/>
                <a:ea typeface="RowdyWriting" panose="02000603000000000000" pitchFamily="2" charset="0"/>
              </a:rPr>
            </a:br>
            <a:r>
              <a:rPr lang="en-US" sz="6000" b="1" dirty="0" smtClean="0">
                <a:latin typeface="DJ Holly Days" panose="00000400000000000000" pitchFamily="2" charset="0"/>
                <a:ea typeface="RowdyWriting" panose="02000603000000000000" pitchFamily="2" charset="0"/>
              </a:rPr>
              <a:t>Day 2</a:t>
            </a:r>
            <a:endParaRPr dirty="0">
              <a:latin typeface="DJ Holly Day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1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794"/>
            <a:ext cx="1470212" cy="1124712"/>
          </a:xfrm>
        </p:spPr>
        <p:txBody>
          <a:bodyPr>
            <a:noAutofit/>
          </a:bodyPr>
          <a:lstStyle/>
          <a:p>
            <a:r>
              <a:rPr lang="en-US" sz="2250" dirty="0">
                <a:latin typeface="RowdyWriting"/>
                <a:ea typeface="RowdyWriting" panose="02000603000000000000" pitchFamily="2" charset="0"/>
              </a:rPr>
              <a:t>Day 2</a:t>
            </a:r>
            <a:r>
              <a:rPr lang="en-US" sz="2250" dirty="0">
                <a:latin typeface="RowdyWriting" panose="02000603000000000000" pitchFamily="2" charset="0"/>
                <a:ea typeface="RowdyWriting" panose="02000603000000000000" pitchFamily="2" charset="0"/>
              </a:rPr>
              <a:t/>
            </a:r>
            <a:br>
              <a:rPr lang="en-US" sz="2250" dirty="0">
                <a:latin typeface="RowdyWriting" panose="02000603000000000000" pitchFamily="2" charset="0"/>
                <a:ea typeface="RowdyWriting" panose="02000603000000000000" pitchFamily="2" charset="0"/>
              </a:rPr>
            </a:br>
            <a:r>
              <a:rPr lang="en-US" sz="2250" dirty="0">
                <a:latin typeface="RowdyWriting"/>
                <a:ea typeface="RowdyWriting" panose="02000603000000000000" pitchFamily="2" charset="0"/>
              </a:rPr>
              <a:t/>
            </a:r>
            <a:br>
              <a:rPr lang="en-US" sz="2250" dirty="0">
                <a:latin typeface="RowdyWriting"/>
                <a:ea typeface="RowdyWriting" panose="02000603000000000000" pitchFamily="2" charset="0"/>
              </a:rPr>
            </a:br>
            <a:r>
              <a:rPr lang="en-US" sz="2250" dirty="0">
                <a:latin typeface="RowdyWriting"/>
                <a:ea typeface="RowdyWriting" panose="02000603000000000000" pitchFamily="2" charset="0"/>
              </a:rPr>
              <a:t>Reading Review </a:t>
            </a:r>
          </a:p>
        </p:txBody>
      </p:sp>
      <p:pic>
        <p:nvPicPr>
          <p:cNvPr id="5" name="Content Placeholder 4" descr="Screenshot 2019-12-08 17.36.3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1" b="1290"/>
          <a:stretch/>
        </p:blipFill>
        <p:spPr>
          <a:xfrm>
            <a:off x="1567474" y="597611"/>
            <a:ext cx="7447501" cy="3959173"/>
          </a:xfrm>
        </p:spPr>
      </p:pic>
    </p:spTree>
    <p:extLst>
      <p:ext uri="{BB962C8B-B14F-4D97-AF65-F5344CB8AC3E}">
        <p14:creationId xmlns:p14="http://schemas.microsoft.com/office/powerpoint/2010/main" val="119688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774" y="399585"/>
            <a:ext cx="8229600" cy="631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RowdyWriting"/>
                <a:ea typeface="RowdyWriting" panose="02000603000000000000" pitchFamily="2" charset="0"/>
              </a:rPr>
              <a:t>Day </a:t>
            </a:r>
            <a:r>
              <a:rPr lang="en-US" dirty="0" smtClean="0">
                <a:latin typeface="RowdyWriting"/>
                <a:ea typeface="RowdyWriting" panose="02000603000000000000" pitchFamily="2" charset="0"/>
              </a:rPr>
              <a:t>2</a:t>
            </a:r>
            <a:r>
              <a:rPr lang="en-US" dirty="0">
                <a:latin typeface="RowdyWriting" panose="02000603000000000000" pitchFamily="2" charset="0"/>
                <a:ea typeface="RowdyWriting" panose="02000603000000000000" pitchFamily="2" charset="0"/>
              </a:rPr>
              <a:t/>
            </a:r>
            <a:br>
              <a:rPr lang="en-US" dirty="0">
                <a:latin typeface="RowdyWriting" panose="02000603000000000000" pitchFamily="2" charset="0"/>
                <a:ea typeface="RowdyWriting" panose="02000603000000000000" pitchFamily="2" charset="0"/>
              </a:rPr>
            </a:br>
            <a:r>
              <a:rPr lang="en-US" dirty="0">
                <a:latin typeface="RowdyWriting"/>
                <a:ea typeface="RowdyWriting" panose="02000603000000000000" pitchFamily="2" charset="0"/>
              </a:rPr>
              <a:t/>
            </a:r>
            <a:br>
              <a:rPr lang="en-US" dirty="0">
                <a:latin typeface="RowdyWriting"/>
                <a:ea typeface="RowdyWriting" panose="02000603000000000000" pitchFamily="2" charset="0"/>
              </a:rPr>
            </a:br>
            <a:r>
              <a:rPr lang="en-US" dirty="0" smtClean="0">
                <a:latin typeface="RowdyWriting"/>
                <a:ea typeface="RowdyWriting" panose="02000603000000000000" pitchFamily="2" charset="0"/>
              </a:rPr>
              <a:t>Reading</a:t>
            </a:r>
            <a:br>
              <a:rPr lang="en-US" dirty="0" smtClean="0">
                <a:latin typeface="RowdyWriting"/>
                <a:ea typeface="RowdyWriting" panose="02000603000000000000" pitchFamily="2" charset="0"/>
              </a:rPr>
            </a:br>
            <a:r>
              <a:rPr lang="en-US" dirty="0" smtClean="0">
                <a:latin typeface="RowdyWriting"/>
                <a:ea typeface="RowdyWriting" panose="02000603000000000000" pitchFamily="2" charset="0"/>
              </a:rPr>
              <a:t>Day 2</a:t>
            </a:r>
            <a:endParaRPr lang="en-US" dirty="0">
              <a:latin typeface="RowdyWriting"/>
              <a:ea typeface="RowdyWriting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384" y="1200150"/>
            <a:ext cx="8508381" cy="37257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200" dirty="0">
                <a:latin typeface="Comic Sans MS"/>
                <a:cs typeface="Comic Sans MS"/>
              </a:rPr>
              <a:t>CCRA.R.1 Read Closely to determine what the text says explicitly and to make logical inferences from it; cite specific textual evidence when writing or speaking to support conclusions from the text. </a:t>
            </a:r>
          </a:p>
          <a:p>
            <a:pPr marL="76200" indent="0" algn="ctr">
              <a:buNone/>
            </a:pPr>
            <a:endParaRPr lang="en-US" sz="3200" b="1" dirty="0">
              <a:latin typeface="Comic Sans MS"/>
              <a:cs typeface="Comic Sans MS"/>
            </a:endParaRPr>
          </a:p>
          <a:p>
            <a:pPr marL="76200" indent="0" algn="ctr">
              <a:buNone/>
            </a:pPr>
            <a:r>
              <a:rPr lang="en-US" sz="3200" b="1" dirty="0">
                <a:latin typeface="Comic Sans MS"/>
                <a:cs typeface="Comic Sans MS"/>
              </a:rPr>
              <a:t>ESSENTIAL QUESTION</a:t>
            </a:r>
          </a:p>
          <a:p>
            <a:pPr algn="ctr"/>
            <a:r>
              <a:rPr lang="en-US" sz="2800" dirty="0" err="1" smtClean="0">
                <a:latin typeface="Comic Sans MS"/>
                <a:cs typeface="Comic Sans MS"/>
              </a:rPr>
              <a:t>Whow</a:t>
            </a:r>
            <a:r>
              <a:rPr lang="en-US" sz="2800" dirty="0" smtClean="0">
                <a:latin typeface="Comic Sans MS"/>
                <a:cs typeface="Comic Sans MS"/>
              </a:rPr>
              <a:t> do people become refugees and how do their lives change as a result?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262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8E9BA-9CB5-4A38-B4CC-4C76D716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1735"/>
            <a:ext cx="7290054" cy="601433"/>
          </a:xfrm>
        </p:spPr>
        <p:txBody>
          <a:bodyPr/>
          <a:lstStyle/>
          <a:p>
            <a:pPr algn="ctr"/>
            <a:r>
              <a:rPr lang="en-US" dirty="0"/>
              <a:t>READING – DAY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6169" y="1533042"/>
            <a:ext cx="830104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>
                <a:latin typeface="DJ Classic" panose="00000400000000000000" pitchFamily="2" charset="0"/>
              </a:rPr>
              <a:t>Storyworks</a:t>
            </a:r>
            <a:r>
              <a:rPr lang="en-US" sz="4500" dirty="0">
                <a:latin typeface="DJ Classic" panose="00000400000000000000" pitchFamily="2" charset="0"/>
              </a:rPr>
              <a:t>: </a:t>
            </a:r>
            <a:endParaRPr lang="en-US" sz="4500" dirty="0" smtClean="0">
              <a:latin typeface="DJ Classic" panose="00000400000000000000" pitchFamily="2" charset="0"/>
            </a:endParaRPr>
          </a:p>
          <a:p>
            <a:r>
              <a:rPr lang="en-US" sz="4500" dirty="0" smtClean="0">
                <a:solidFill>
                  <a:srgbClr val="FFFFFF"/>
                </a:solidFill>
                <a:latin typeface="DJ Classic" panose="00000400000000000000" pitchFamily="2" charset="0"/>
              </a:rPr>
              <a:t>Review for test</a:t>
            </a:r>
            <a:endParaRPr lang="en-US" sz="4500" dirty="0" smtClean="0">
              <a:latin typeface="DJ Classic" panose="00000400000000000000" pitchFamily="2" charset="0"/>
            </a:endParaRPr>
          </a:p>
          <a:p>
            <a:endParaRPr lang="en-US" sz="1050" dirty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89500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2" y="475343"/>
            <a:ext cx="8229600" cy="631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RowdyWriting"/>
                <a:ea typeface="RowdyWriting" panose="02000603000000000000" pitchFamily="2" charset="0"/>
              </a:rPr>
              <a:t>Day </a:t>
            </a:r>
            <a:r>
              <a:rPr lang="en-US" dirty="0" smtClean="0">
                <a:latin typeface="RowdyWriting"/>
                <a:ea typeface="RowdyWriting" panose="02000603000000000000" pitchFamily="2" charset="0"/>
              </a:rPr>
              <a:t>2</a:t>
            </a:r>
            <a:r>
              <a:rPr lang="en-US" dirty="0">
                <a:latin typeface="RowdyWriting" panose="02000603000000000000" pitchFamily="2" charset="0"/>
                <a:ea typeface="RowdyWriting" panose="02000603000000000000" pitchFamily="2" charset="0"/>
              </a:rPr>
              <a:t/>
            </a:r>
            <a:br>
              <a:rPr lang="en-US" dirty="0">
                <a:latin typeface="RowdyWriting" panose="02000603000000000000" pitchFamily="2" charset="0"/>
                <a:ea typeface="RowdyWriting" panose="02000603000000000000" pitchFamily="2" charset="0"/>
              </a:rPr>
            </a:br>
            <a:r>
              <a:rPr lang="en-US" dirty="0">
                <a:latin typeface="RowdyWriting"/>
                <a:ea typeface="RowdyWriting" panose="02000603000000000000" pitchFamily="2" charset="0"/>
              </a:rPr>
              <a:t/>
            </a:r>
            <a:br>
              <a:rPr lang="en-US" dirty="0">
                <a:latin typeface="RowdyWriting"/>
                <a:ea typeface="RowdyWriting" panose="02000603000000000000" pitchFamily="2" charset="0"/>
              </a:rPr>
            </a:br>
            <a:r>
              <a:rPr lang="en-US" dirty="0" smtClean="0">
                <a:latin typeface="RowdyWriting"/>
                <a:ea typeface="RowdyWriting" panose="02000603000000000000" pitchFamily="2" charset="0"/>
              </a:rPr>
              <a:t>Grammar</a:t>
            </a:r>
            <a:endParaRPr lang="en-US" dirty="0">
              <a:latin typeface="RowdyWriting"/>
              <a:ea typeface="RowdyWriting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700" b="1" dirty="0">
                <a:latin typeface="Century Gothic" panose="020B0502020202020204" pitchFamily="34" charset="0"/>
              </a:rPr>
              <a:t>Objective: Demonstrate command of conventions of standard English grammar and usage when speaking an conventions of standard English grammar and usage, including capitalization and punctuation, when writing.</a:t>
            </a:r>
          </a:p>
          <a:p>
            <a:pPr lvl="1"/>
            <a:r>
              <a:rPr lang="en-US" sz="2550" b="1" dirty="0">
                <a:latin typeface="Century Gothic" panose="020B0502020202020204" pitchFamily="34" charset="0"/>
              </a:rPr>
              <a:t>Relative pronouns and relative adverbs </a:t>
            </a:r>
          </a:p>
          <a:p>
            <a:pPr lvl="1"/>
            <a:r>
              <a:rPr lang="en-US" sz="2550" b="1" dirty="0">
                <a:latin typeface="Century Gothic" panose="020B0502020202020204" pitchFamily="34" charset="0"/>
              </a:rPr>
              <a:t>Progressive verb tenses</a:t>
            </a:r>
          </a:p>
          <a:p>
            <a:pPr lvl="1"/>
            <a:r>
              <a:rPr lang="en-US" sz="2550" b="1" dirty="0">
                <a:latin typeface="Century Gothic" panose="020B0502020202020204" pitchFamily="34" charset="0"/>
              </a:rPr>
              <a:t>Auxiliary verbs</a:t>
            </a:r>
          </a:p>
          <a:p>
            <a:pPr lvl="1"/>
            <a:r>
              <a:rPr lang="en-US" sz="2550" b="1" dirty="0">
                <a:latin typeface="Century Gothic" panose="020B0502020202020204" pitchFamily="34" charset="0"/>
              </a:rPr>
              <a:t>Produce clear sentences</a:t>
            </a:r>
          </a:p>
          <a:p>
            <a:pPr lvl="1"/>
            <a:r>
              <a:rPr lang="en-US" sz="2550" b="1" dirty="0">
                <a:latin typeface="Century Gothic" panose="020B0502020202020204" pitchFamily="34" charset="0"/>
              </a:rPr>
              <a:t>Form and use prepositional phrases</a:t>
            </a:r>
          </a:p>
          <a:p>
            <a:pPr lvl="1"/>
            <a:r>
              <a:rPr lang="en-US" sz="2550" b="1" dirty="0">
                <a:latin typeface="Century Gothic" panose="020B0502020202020204" pitchFamily="34" charset="0"/>
              </a:rPr>
              <a:t>Recognize fragments &amp; run-ons</a:t>
            </a:r>
          </a:p>
          <a:p>
            <a:pPr lvl="1"/>
            <a:r>
              <a:rPr lang="en-US" sz="2550" b="1" dirty="0">
                <a:latin typeface="Century Gothic" panose="020B0502020202020204" pitchFamily="34" charset="0"/>
              </a:rPr>
              <a:t>Use commas &amp; quotations </a:t>
            </a:r>
          </a:p>
        </p:txBody>
      </p:sp>
    </p:spTree>
    <p:extLst>
      <p:ext uri="{BB962C8B-B14F-4D97-AF65-F5344CB8AC3E}">
        <p14:creationId xmlns:p14="http://schemas.microsoft.com/office/powerpoint/2010/main" val="350241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9-12-08 18.45.42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23" y="0"/>
            <a:ext cx="8036248" cy="50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71" y="338713"/>
            <a:ext cx="1945634" cy="987238"/>
          </a:xfrm>
        </p:spPr>
        <p:txBody>
          <a:bodyPr/>
          <a:lstStyle/>
          <a:p>
            <a:r>
              <a:rPr lang="en-US" dirty="0" smtClean="0">
                <a:latin typeface="Pinky Promise" panose="03000600000000000000" pitchFamily="66" charset="0"/>
              </a:rPr>
              <a:t>Editing Day 2</a:t>
            </a:r>
            <a:endParaRPr lang="en-US" dirty="0">
              <a:latin typeface="Pinky Promise" panose="03000600000000000000" pitchFamily="66" charset="0"/>
            </a:endParaRPr>
          </a:p>
        </p:txBody>
      </p:sp>
      <p:pic>
        <p:nvPicPr>
          <p:cNvPr id="4" name="Picture 3" descr="Screenshot 2019-12-08 18.53.22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0"/>
            <a:ext cx="448928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7547-78D1-4F23-A234-18896999806E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03500" y="1663700"/>
            <a:ext cx="528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andy Cane (Unregistered)"/>
                <a:cs typeface="Candy Cane (Unregistered)"/>
              </a:rPr>
              <a:t>Idioms </a:t>
            </a:r>
            <a:r>
              <a:rPr lang="en-US" sz="3600" dirty="0" err="1" smtClean="0">
                <a:solidFill>
                  <a:schemeClr val="bg1"/>
                </a:solidFill>
                <a:latin typeface="Candy Cane (Unregistered)"/>
                <a:cs typeface="Candy Cane (Unregistered)"/>
              </a:rPr>
              <a:t>ppt</a:t>
            </a:r>
            <a:r>
              <a:rPr lang="en-US" sz="3600" dirty="0" smtClean="0">
                <a:solidFill>
                  <a:schemeClr val="bg1"/>
                </a:solidFill>
                <a:latin typeface="Candy Cane (Unregistered)"/>
                <a:cs typeface="Candy Cane (Unregistered)"/>
              </a:rPr>
              <a:t> (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Candy Cane (Unregistered)"/>
              </a:rPr>
              <a:t>(link on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cs typeface="Candy Cane (Unregistered)"/>
              </a:rPr>
              <a:t>planbook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Candy Cane (Unregistered)"/>
              </a:rPr>
              <a:t>)</a:t>
            </a:r>
            <a:endParaRPr lang="en-US" sz="2800" dirty="0">
              <a:solidFill>
                <a:schemeClr val="bg1"/>
              </a:solidFill>
              <a:latin typeface="+mj-lt"/>
              <a:cs typeface="Candy Cane (Unregistered)"/>
            </a:endParaRPr>
          </a:p>
        </p:txBody>
      </p:sp>
    </p:spTree>
    <p:extLst>
      <p:ext uri="{BB962C8B-B14F-4D97-AF65-F5344CB8AC3E}">
        <p14:creationId xmlns:p14="http://schemas.microsoft.com/office/powerpoint/2010/main" val="2009684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7547-78D1-4F23-A234-18896999806E}" type="slidenum">
              <a:rPr lang="en-US" smtClean="0"/>
              <a:t>18</a:t>
            </a:fld>
            <a:endParaRPr lang="en-US"/>
          </a:p>
        </p:txBody>
      </p:sp>
      <p:pic>
        <p:nvPicPr>
          <p:cNvPr id="2" name="Picture 1" descr="Screenshot 2019-12-08 19.07.4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2" y="0"/>
            <a:ext cx="3992980" cy="5143500"/>
          </a:xfrm>
          <a:prstGeom prst="rect">
            <a:avLst/>
          </a:prstGeom>
        </p:spPr>
      </p:pic>
      <p:pic>
        <p:nvPicPr>
          <p:cNvPr id="3" name="Picture 2" descr="Screenshot 2019-12-08 19.08.16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3" y="0"/>
            <a:ext cx="40524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59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7547-78D1-4F23-A234-18896999806E}" type="slidenum">
              <a:rPr lang="en-US" smtClean="0"/>
              <a:t>19</a:t>
            </a:fld>
            <a:endParaRPr lang="en-US"/>
          </a:p>
        </p:txBody>
      </p:sp>
      <p:pic>
        <p:nvPicPr>
          <p:cNvPr id="2" name="Picture 1" descr="Screenshot 2019-12-08 19.04.3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" r="7394"/>
          <a:stretch/>
        </p:blipFill>
        <p:spPr>
          <a:xfrm>
            <a:off x="435429" y="0"/>
            <a:ext cx="3755572" cy="5143500"/>
          </a:xfrm>
          <a:prstGeom prst="rect">
            <a:avLst/>
          </a:prstGeom>
        </p:spPr>
      </p:pic>
      <p:pic>
        <p:nvPicPr>
          <p:cNvPr id="3" name="Picture 2" descr="Screenshot 2019-12-08 19.06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02" y="0"/>
            <a:ext cx="42603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9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"/>
          <p:cNvSpPr txBox="1">
            <a:spLocks noGrp="1"/>
          </p:cNvSpPr>
          <p:nvPr>
            <p:ph type="ctrTitle"/>
          </p:nvPr>
        </p:nvSpPr>
        <p:spPr>
          <a:xfrm>
            <a:off x="890929" y="2348753"/>
            <a:ext cx="6881471" cy="21313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6000" b="1" dirty="0" smtClean="0">
                <a:latin typeface="DJ Holly Days" panose="00000400000000000000" pitchFamily="2" charset="0"/>
                <a:ea typeface="RowdyWriting" panose="02000603000000000000" pitchFamily="2" charset="0"/>
              </a:rPr>
              <a:t/>
            </a:r>
            <a:br>
              <a:rPr lang="en-US" sz="6000" b="1" dirty="0" smtClean="0">
                <a:latin typeface="DJ Holly Days" panose="00000400000000000000" pitchFamily="2" charset="0"/>
                <a:ea typeface="RowdyWriting" panose="02000603000000000000" pitchFamily="2" charset="0"/>
              </a:rPr>
            </a:br>
            <a:r>
              <a:rPr lang="en-US" sz="6000" b="1" dirty="0" smtClean="0">
                <a:latin typeface="DJ Holly Days" panose="00000400000000000000" pitchFamily="2" charset="0"/>
                <a:ea typeface="RowdyWriting" panose="02000603000000000000" pitchFamily="2" charset="0"/>
              </a:rPr>
              <a:t>Monday</a:t>
            </a:r>
            <a:br>
              <a:rPr lang="en-US" sz="6000" b="1" dirty="0" smtClean="0">
                <a:latin typeface="DJ Holly Days" panose="00000400000000000000" pitchFamily="2" charset="0"/>
                <a:ea typeface="RowdyWriting" panose="02000603000000000000" pitchFamily="2" charset="0"/>
              </a:rPr>
            </a:br>
            <a:r>
              <a:rPr lang="en-US" sz="6000" b="1" dirty="0" smtClean="0">
                <a:latin typeface="DJ Holly Days" panose="00000400000000000000" pitchFamily="2" charset="0"/>
                <a:ea typeface="RowdyWriting" panose="02000603000000000000" pitchFamily="2" charset="0"/>
              </a:rPr>
              <a:t>Day 1</a:t>
            </a:r>
            <a:endParaRPr dirty="0">
              <a:latin typeface="DJ Holly Day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33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"/>
          <p:cNvSpPr txBox="1">
            <a:spLocks noGrp="1"/>
          </p:cNvSpPr>
          <p:nvPr>
            <p:ph type="ctrTitle"/>
          </p:nvPr>
        </p:nvSpPr>
        <p:spPr>
          <a:xfrm>
            <a:off x="890929" y="2348753"/>
            <a:ext cx="6881471" cy="21313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6000" b="1" dirty="0" smtClean="0">
                <a:latin typeface="DJ Holly Days" panose="00000400000000000000" pitchFamily="2" charset="0"/>
                <a:ea typeface="RowdyWriting" panose="02000603000000000000" pitchFamily="2" charset="0"/>
              </a:rPr>
              <a:t/>
            </a:r>
            <a:br>
              <a:rPr lang="en-US" sz="6000" b="1" dirty="0" smtClean="0">
                <a:latin typeface="DJ Holly Days" panose="00000400000000000000" pitchFamily="2" charset="0"/>
                <a:ea typeface="RowdyWriting" panose="02000603000000000000" pitchFamily="2" charset="0"/>
              </a:rPr>
            </a:br>
            <a:r>
              <a:rPr lang="en-US" sz="6000" b="1" dirty="0" smtClean="0">
                <a:latin typeface="DJ Holly Days" panose="00000400000000000000" pitchFamily="2" charset="0"/>
                <a:ea typeface="RowdyWriting" panose="02000603000000000000" pitchFamily="2" charset="0"/>
              </a:rPr>
              <a:t>Wednesday</a:t>
            </a:r>
            <a:br>
              <a:rPr lang="en-US" sz="6000" b="1" dirty="0" smtClean="0">
                <a:latin typeface="DJ Holly Days" panose="00000400000000000000" pitchFamily="2" charset="0"/>
                <a:ea typeface="RowdyWriting" panose="02000603000000000000" pitchFamily="2" charset="0"/>
              </a:rPr>
            </a:br>
            <a:r>
              <a:rPr lang="en-US" sz="6000" b="1" dirty="0" smtClean="0">
                <a:latin typeface="DJ Holly Days" panose="00000400000000000000" pitchFamily="2" charset="0"/>
                <a:ea typeface="RowdyWriting" panose="02000603000000000000" pitchFamily="2" charset="0"/>
              </a:rPr>
              <a:t>Day 3</a:t>
            </a:r>
            <a:endParaRPr dirty="0">
              <a:latin typeface="DJ Holly Day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10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3673" y="376159"/>
            <a:ext cx="2783369" cy="1124712"/>
          </a:xfrm>
        </p:spPr>
        <p:txBody>
          <a:bodyPr>
            <a:normAutofit fontScale="90000"/>
          </a:bodyPr>
          <a:lstStyle/>
          <a:p>
            <a:r>
              <a:rPr lang="en-US" sz="2250" dirty="0">
                <a:latin typeface="RowdyWriting"/>
                <a:ea typeface="RowdyWriting" panose="02000603000000000000" pitchFamily="2" charset="0"/>
              </a:rPr>
              <a:t>Day 3</a:t>
            </a:r>
            <a:r>
              <a:rPr lang="en-US" sz="2250" dirty="0">
                <a:latin typeface="RowdyWriting" panose="02000603000000000000" pitchFamily="2" charset="0"/>
                <a:ea typeface="RowdyWriting" panose="02000603000000000000" pitchFamily="2" charset="0"/>
              </a:rPr>
              <a:t/>
            </a:r>
            <a:br>
              <a:rPr lang="en-US" sz="2250" dirty="0">
                <a:latin typeface="RowdyWriting" panose="02000603000000000000" pitchFamily="2" charset="0"/>
                <a:ea typeface="RowdyWriting" panose="02000603000000000000" pitchFamily="2" charset="0"/>
              </a:rPr>
            </a:br>
            <a:r>
              <a:rPr lang="en-US" sz="2250" dirty="0">
                <a:latin typeface="RowdyWriting"/>
                <a:ea typeface="RowdyWriting" panose="02000603000000000000" pitchFamily="2" charset="0"/>
              </a:rPr>
              <a:t/>
            </a:r>
            <a:br>
              <a:rPr lang="en-US" sz="2250" dirty="0">
                <a:latin typeface="RowdyWriting"/>
                <a:ea typeface="RowdyWriting" panose="02000603000000000000" pitchFamily="2" charset="0"/>
              </a:rPr>
            </a:br>
            <a:r>
              <a:rPr lang="en-US" sz="2250" dirty="0">
                <a:latin typeface="RowdyWriting"/>
                <a:ea typeface="RowdyWriting" panose="02000603000000000000" pitchFamily="2" charset="0"/>
              </a:rPr>
              <a:t>Reading Review </a:t>
            </a:r>
          </a:p>
        </p:txBody>
      </p:sp>
      <p:pic>
        <p:nvPicPr>
          <p:cNvPr id="5" name="Content Placeholder 4" descr="Screenshot 2019-12-08 17.37.3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9" b="854"/>
          <a:stretch/>
        </p:blipFill>
        <p:spPr>
          <a:xfrm>
            <a:off x="283593" y="1419326"/>
            <a:ext cx="8789670" cy="3324210"/>
          </a:xfrm>
        </p:spPr>
      </p:pic>
    </p:spTree>
    <p:extLst>
      <p:ext uri="{BB962C8B-B14F-4D97-AF65-F5344CB8AC3E}">
        <p14:creationId xmlns:p14="http://schemas.microsoft.com/office/powerpoint/2010/main" val="147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287"/>
            <a:ext cx="8229600" cy="960863"/>
          </a:xfrm>
        </p:spPr>
        <p:txBody>
          <a:bodyPr>
            <a:normAutofit/>
          </a:bodyPr>
          <a:lstStyle/>
          <a:p>
            <a:r>
              <a:rPr lang="en-US" dirty="0">
                <a:latin typeface="RowdyWriting"/>
                <a:ea typeface="RowdyWriting" panose="02000603000000000000" pitchFamily="2" charset="0"/>
              </a:rPr>
              <a:t>Day </a:t>
            </a:r>
            <a:r>
              <a:rPr lang="en-US" dirty="0" smtClean="0">
                <a:latin typeface="RowdyWriting"/>
                <a:ea typeface="RowdyWriting" panose="02000603000000000000" pitchFamily="2" charset="0"/>
              </a:rPr>
              <a:t>3</a:t>
            </a:r>
            <a:r>
              <a:rPr lang="en-US" dirty="0">
                <a:latin typeface="RowdyWriting"/>
                <a:ea typeface="RowdyWriting" panose="02000603000000000000" pitchFamily="2" charset="0"/>
              </a:rPr>
              <a:t/>
            </a:r>
            <a:br>
              <a:rPr lang="en-US" dirty="0">
                <a:latin typeface="RowdyWriting"/>
                <a:ea typeface="RowdyWriting" panose="02000603000000000000" pitchFamily="2" charset="0"/>
              </a:rPr>
            </a:br>
            <a:r>
              <a:rPr lang="en-US" dirty="0">
                <a:latin typeface="RowdyWriting"/>
                <a:ea typeface="RowdyWriting" panose="02000603000000000000" pitchFamily="2" charset="0"/>
              </a:rPr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911" y="1847206"/>
            <a:ext cx="8329961" cy="177151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I Live in a Refugee Camp test</a:t>
            </a:r>
            <a:endParaRPr lang="en-US" sz="32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642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771"/>
            <a:ext cx="8229600" cy="631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RowdyWriting"/>
                <a:ea typeface="RowdyWriting" panose="02000603000000000000" pitchFamily="2" charset="0"/>
              </a:rPr>
              <a:t>Day </a:t>
            </a:r>
            <a:r>
              <a:rPr lang="en-US" dirty="0" smtClean="0">
                <a:latin typeface="RowdyWriting"/>
                <a:ea typeface="RowdyWriting" panose="02000603000000000000" pitchFamily="2" charset="0"/>
              </a:rPr>
              <a:t>3</a:t>
            </a:r>
            <a:r>
              <a:rPr lang="en-US" dirty="0">
                <a:latin typeface="RowdyWriting" panose="02000603000000000000" pitchFamily="2" charset="0"/>
                <a:ea typeface="RowdyWriting" panose="02000603000000000000" pitchFamily="2" charset="0"/>
              </a:rPr>
              <a:t/>
            </a:r>
            <a:br>
              <a:rPr lang="en-US" dirty="0">
                <a:latin typeface="RowdyWriting" panose="02000603000000000000" pitchFamily="2" charset="0"/>
                <a:ea typeface="RowdyWriting" panose="02000603000000000000" pitchFamily="2" charset="0"/>
              </a:rPr>
            </a:br>
            <a:r>
              <a:rPr lang="en-US" dirty="0">
                <a:latin typeface="RowdyWriting"/>
                <a:ea typeface="RowdyWriting" panose="02000603000000000000" pitchFamily="2" charset="0"/>
              </a:rPr>
              <a:t/>
            </a:r>
            <a:br>
              <a:rPr lang="en-US" dirty="0">
                <a:latin typeface="RowdyWriting"/>
                <a:ea typeface="RowdyWriting" panose="02000603000000000000" pitchFamily="2" charset="0"/>
              </a:rPr>
            </a:br>
            <a:r>
              <a:rPr lang="en-US" dirty="0" smtClean="0">
                <a:latin typeface="RowdyWriting"/>
                <a:ea typeface="RowdyWriting" panose="02000603000000000000" pitchFamily="2" charset="0"/>
              </a:rPr>
              <a:t>Grammar</a:t>
            </a:r>
            <a:endParaRPr lang="en-US" dirty="0">
              <a:latin typeface="RowdyWriting"/>
              <a:ea typeface="RowdyWriting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700" b="1" dirty="0">
                <a:latin typeface="Century Gothic" panose="020B0502020202020204" pitchFamily="34" charset="0"/>
              </a:rPr>
              <a:t>Objective: Demonstrate command of conventions of standard English grammar and usage when speaking an conventions of standard English grammar and usage, including capitalization and punctuation, when writing.</a:t>
            </a:r>
          </a:p>
          <a:p>
            <a:pPr lvl="1"/>
            <a:r>
              <a:rPr lang="en-US" sz="2550" b="1" dirty="0">
                <a:latin typeface="Century Gothic" panose="020B0502020202020204" pitchFamily="34" charset="0"/>
              </a:rPr>
              <a:t>Relative pronouns and relative adverbs </a:t>
            </a:r>
          </a:p>
          <a:p>
            <a:pPr lvl="1"/>
            <a:r>
              <a:rPr lang="en-US" sz="2550" b="1" dirty="0">
                <a:latin typeface="Century Gothic" panose="020B0502020202020204" pitchFamily="34" charset="0"/>
              </a:rPr>
              <a:t>Progressive verb tenses</a:t>
            </a:r>
          </a:p>
          <a:p>
            <a:pPr lvl="1"/>
            <a:r>
              <a:rPr lang="en-US" sz="2550" b="1" dirty="0">
                <a:latin typeface="Century Gothic" panose="020B0502020202020204" pitchFamily="34" charset="0"/>
              </a:rPr>
              <a:t>Auxiliary verbs</a:t>
            </a:r>
          </a:p>
          <a:p>
            <a:pPr lvl="1"/>
            <a:r>
              <a:rPr lang="en-US" sz="2550" b="1" dirty="0">
                <a:latin typeface="Century Gothic" panose="020B0502020202020204" pitchFamily="34" charset="0"/>
              </a:rPr>
              <a:t>Produce clear sentences</a:t>
            </a:r>
          </a:p>
          <a:p>
            <a:pPr lvl="1"/>
            <a:r>
              <a:rPr lang="en-US" sz="2550" b="1" dirty="0">
                <a:latin typeface="Century Gothic" panose="020B0502020202020204" pitchFamily="34" charset="0"/>
              </a:rPr>
              <a:t>Form and use prepositional phrases</a:t>
            </a:r>
          </a:p>
          <a:p>
            <a:pPr lvl="1"/>
            <a:r>
              <a:rPr lang="en-US" sz="2550" b="1" dirty="0">
                <a:latin typeface="Century Gothic" panose="020B0502020202020204" pitchFamily="34" charset="0"/>
              </a:rPr>
              <a:t>Recognize fragments &amp; run-ons</a:t>
            </a:r>
          </a:p>
          <a:p>
            <a:pPr lvl="1"/>
            <a:r>
              <a:rPr lang="en-US" sz="2550" b="1" dirty="0">
                <a:latin typeface="Century Gothic" panose="020B0502020202020204" pitchFamily="34" charset="0"/>
              </a:rPr>
              <a:t>Use commas &amp; quotations </a:t>
            </a:r>
          </a:p>
        </p:txBody>
      </p:sp>
    </p:spTree>
    <p:extLst>
      <p:ext uri="{BB962C8B-B14F-4D97-AF65-F5344CB8AC3E}">
        <p14:creationId xmlns:p14="http://schemas.microsoft.com/office/powerpoint/2010/main" val="12681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9-12-08 18.46.32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15" y="74217"/>
            <a:ext cx="8029332" cy="495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2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71" y="338713"/>
            <a:ext cx="1945634" cy="987238"/>
          </a:xfrm>
        </p:spPr>
        <p:txBody>
          <a:bodyPr/>
          <a:lstStyle/>
          <a:p>
            <a:r>
              <a:rPr lang="en-US" dirty="0" smtClean="0">
                <a:latin typeface="Pinky Promise" panose="03000600000000000000" pitchFamily="66" charset="0"/>
              </a:rPr>
              <a:t>Editing Day 3</a:t>
            </a:r>
            <a:endParaRPr lang="en-US" dirty="0">
              <a:latin typeface="Pinky Promise" panose="03000600000000000000" pitchFamily="66" charset="0"/>
            </a:endParaRPr>
          </a:p>
        </p:txBody>
      </p:sp>
      <p:pic>
        <p:nvPicPr>
          <p:cNvPr id="4" name="Picture 3" descr="Screenshot 2019-12-08 18.54.12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0"/>
            <a:ext cx="48903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3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7261"/>
            <a:ext cx="3471333" cy="1734583"/>
          </a:xfrm>
        </p:spPr>
        <p:txBody>
          <a:bodyPr/>
          <a:lstStyle/>
          <a:p>
            <a:r>
              <a:rPr lang="en-US" dirty="0" smtClean="0">
                <a:latin typeface="Pinky Promise" panose="03000600000000000000" pitchFamily="66" charset="0"/>
              </a:rPr>
              <a:t>Idioms</a:t>
            </a:r>
            <a:endParaRPr lang="en-US" dirty="0">
              <a:latin typeface="Pinky Promise" panose="03000600000000000000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7547-78D1-4F23-A234-18896999806E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 descr="Screenshot 2019-12-08 18.58.25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728" y="0"/>
            <a:ext cx="406534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56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"/>
          <p:cNvSpPr txBox="1">
            <a:spLocks noGrp="1"/>
          </p:cNvSpPr>
          <p:nvPr>
            <p:ph type="ctrTitle"/>
          </p:nvPr>
        </p:nvSpPr>
        <p:spPr>
          <a:xfrm>
            <a:off x="890929" y="2348753"/>
            <a:ext cx="6881471" cy="21313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6000" b="1" dirty="0" smtClean="0">
                <a:latin typeface="DJ Holly Days" panose="00000400000000000000" pitchFamily="2" charset="0"/>
                <a:ea typeface="RowdyWriting" panose="02000603000000000000" pitchFamily="2" charset="0"/>
              </a:rPr>
              <a:t/>
            </a:r>
            <a:br>
              <a:rPr lang="en-US" sz="6000" b="1" dirty="0" smtClean="0">
                <a:latin typeface="DJ Holly Days" panose="00000400000000000000" pitchFamily="2" charset="0"/>
                <a:ea typeface="RowdyWriting" panose="02000603000000000000" pitchFamily="2" charset="0"/>
              </a:rPr>
            </a:br>
            <a:r>
              <a:rPr lang="en-US" sz="6000" b="1" dirty="0" smtClean="0">
                <a:latin typeface="DJ Holly Days" panose="00000400000000000000" pitchFamily="2" charset="0"/>
                <a:ea typeface="RowdyWriting" panose="02000603000000000000" pitchFamily="2" charset="0"/>
              </a:rPr>
              <a:t>Thursday</a:t>
            </a:r>
            <a:br>
              <a:rPr lang="en-US" sz="6000" b="1" dirty="0" smtClean="0">
                <a:latin typeface="DJ Holly Days" panose="00000400000000000000" pitchFamily="2" charset="0"/>
                <a:ea typeface="RowdyWriting" panose="02000603000000000000" pitchFamily="2" charset="0"/>
              </a:rPr>
            </a:br>
            <a:r>
              <a:rPr lang="en-US" sz="6000" b="1" dirty="0" smtClean="0">
                <a:latin typeface="DJ Holly Days" panose="00000400000000000000" pitchFamily="2" charset="0"/>
                <a:ea typeface="RowdyWriting" panose="02000603000000000000" pitchFamily="2" charset="0"/>
              </a:rPr>
              <a:t>Day 4</a:t>
            </a:r>
            <a:endParaRPr dirty="0">
              <a:latin typeface="DJ Holly Day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762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1447" y="-213725"/>
            <a:ext cx="4507408" cy="1124712"/>
          </a:xfrm>
        </p:spPr>
        <p:txBody>
          <a:bodyPr>
            <a:normAutofit/>
          </a:bodyPr>
          <a:lstStyle/>
          <a:p>
            <a:r>
              <a:rPr lang="en-US" sz="2250" dirty="0">
                <a:latin typeface="RowdyWriting"/>
                <a:ea typeface="RowdyWriting" panose="02000603000000000000" pitchFamily="2" charset="0"/>
              </a:rPr>
              <a:t>Day </a:t>
            </a:r>
            <a:r>
              <a:rPr lang="en-US" sz="2250" dirty="0" smtClean="0">
                <a:latin typeface="RowdyWriting"/>
                <a:ea typeface="RowdyWriting" panose="02000603000000000000" pitchFamily="2" charset="0"/>
              </a:rPr>
              <a:t>4</a:t>
            </a:r>
            <a:r>
              <a:rPr lang="en-US" sz="2250" dirty="0">
                <a:latin typeface="RowdyWriting"/>
                <a:ea typeface="RowdyWriting" panose="02000603000000000000" pitchFamily="2" charset="0"/>
              </a:rPr>
              <a:t/>
            </a:r>
            <a:br>
              <a:rPr lang="en-US" sz="2250" dirty="0">
                <a:latin typeface="RowdyWriting"/>
                <a:ea typeface="RowdyWriting" panose="02000603000000000000" pitchFamily="2" charset="0"/>
              </a:rPr>
            </a:br>
            <a:r>
              <a:rPr lang="en-US" sz="2250" dirty="0">
                <a:latin typeface="RowdyWriting"/>
                <a:ea typeface="RowdyWriting" panose="02000603000000000000" pitchFamily="2" charset="0"/>
              </a:rPr>
              <a:t>Reading Review </a:t>
            </a:r>
          </a:p>
        </p:txBody>
      </p:sp>
      <p:pic>
        <p:nvPicPr>
          <p:cNvPr id="5" name="Content Placeholder 4" descr="Screenshot 2019-12-08 17.38.35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78"/>
          <a:stretch/>
        </p:blipFill>
        <p:spPr>
          <a:xfrm>
            <a:off x="597667" y="871515"/>
            <a:ext cx="8144699" cy="4268875"/>
          </a:xfrm>
        </p:spPr>
      </p:pic>
    </p:spTree>
    <p:extLst>
      <p:ext uri="{BB962C8B-B14F-4D97-AF65-F5344CB8AC3E}">
        <p14:creationId xmlns:p14="http://schemas.microsoft.com/office/powerpoint/2010/main" val="887785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08" y="545123"/>
            <a:ext cx="8229600" cy="631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RowdyWriting"/>
                <a:ea typeface="RowdyWriting" panose="02000603000000000000" pitchFamily="2" charset="0"/>
              </a:rPr>
              <a:t>Day </a:t>
            </a:r>
            <a:r>
              <a:rPr lang="en-US" dirty="0" smtClean="0">
                <a:latin typeface="RowdyWriting"/>
                <a:ea typeface="RowdyWriting" panose="02000603000000000000" pitchFamily="2" charset="0"/>
              </a:rPr>
              <a:t>4</a:t>
            </a:r>
            <a:r>
              <a:rPr lang="en-US" dirty="0">
                <a:latin typeface="RowdyWriting" panose="02000603000000000000" pitchFamily="2" charset="0"/>
                <a:ea typeface="RowdyWriting" panose="02000603000000000000" pitchFamily="2" charset="0"/>
              </a:rPr>
              <a:t/>
            </a:r>
            <a:br>
              <a:rPr lang="en-US" dirty="0">
                <a:latin typeface="RowdyWriting" panose="02000603000000000000" pitchFamily="2" charset="0"/>
                <a:ea typeface="RowdyWriting" panose="02000603000000000000" pitchFamily="2" charset="0"/>
              </a:rPr>
            </a:br>
            <a:r>
              <a:rPr lang="en-US" dirty="0">
                <a:latin typeface="RowdyWriting"/>
                <a:ea typeface="RowdyWriting" panose="02000603000000000000" pitchFamily="2" charset="0"/>
              </a:rPr>
              <a:t/>
            </a:r>
            <a:br>
              <a:rPr lang="en-US" dirty="0">
                <a:latin typeface="RowdyWriting"/>
                <a:ea typeface="RowdyWriting" panose="02000603000000000000" pitchFamily="2" charset="0"/>
              </a:rPr>
            </a:br>
            <a:r>
              <a:rPr lang="en-US" dirty="0" smtClean="0">
                <a:latin typeface="RowdyWriting"/>
                <a:ea typeface="RowdyWriting" panose="02000603000000000000" pitchFamily="2" charset="0"/>
              </a:rPr>
              <a:t>Grammar</a:t>
            </a:r>
            <a:endParaRPr lang="en-US" dirty="0">
              <a:latin typeface="RowdyWriting"/>
              <a:ea typeface="RowdyWriting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700" b="1" dirty="0">
                <a:latin typeface="Century Gothic" panose="020B0502020202020204" pitchFamily="34" charset="0"/>
              </a:rPr>
              <a:t>Objective: Demonstrate command of conventions of standard English grammar and usage when speaking an conventions of standard English grammar and usage, including capitalization and punctuation, when writing.</a:t>
            </a:r>
          </a:p>
          <a:p>
            <a:pPr lvl="1"/>
            <a:r>
              <a:rPr lang="en-US" sz="2550" b="1" dirty="0">
                <a:latin typeface="Century Gothic" panose="020B0502020202020204" pitchFamily="34" charset="0"/>
              </a:rPr>
              <a:t>Relative pronouns and relative adverbs </a:t>
            </a:r>
          </a:p>
          <a:p>
            <a:pPr lvl="1"/>
            <a:r>
              <a:rPr lang="en-US" sz="2550" b="1" dirty="0">
                <a:latin typeface="Century Gothic" panose="020B0502020202020204" pitchFamily="34" charset="0"/>
              </a:rPr>
              <a:t>Progressive verb tenses</a:t>
            </a:r>
          </a:p>
          <a:p>
            <a:pPr lvl="1"/>
            <a:r>
              <a:rPr lang="en-US" sz="2550" b="1" dirty="0">
                <a:latin typeface="Century Gothic" panose="020B0502020202020204" pitchFamily="34" charset="0"/>
              </a:rPr>
              <a:t>Auxiliary verbs</a:t>
            </a:r>
          </a:p>
          <a:p>
            <a:pPr lvl="1"/>
            <a:r>
              <a:rPr lang="en-US" sz="2550" b="1" dirty="0">
                <a:latin typeface="Century Gothic" panose="020B0502020202020204" pitchFamily="34" charset="0"/>
              </a:rPr>
              <a:t>Produce clear sentences</a:t>
            </a:r>
          </a:p>
          <a:p>
            <a:pPr lvl="1"/>
            <a:r>
              <a:rPr lang="en-US" sz="2550" b="1" dirty="0">
                <a:latin typeface="Century Gothic" panose="020B0502020202020204" pitchFamily="34" charset="0"/>
              </a:rPr>
              <a:t>Form and use prepositional phrases</a:t>
            </a:r>
          </a:p>
          <a:p>
            <a:pPr lvl="1"/>
            <a:r>
              <a:rPr lang="en-US" sz="2550" b="1" dirty="0">
                <a:latin typeface="Century Gothic" panose="020B0502020202020204" pitchFamily="34" charset="0"/>
              </a:rPr>
              <a:t>Recognize fragments &amp; run-ons</a:t>
            </a:r>
          </a:p>
          <a:p>
            <a:pPr lvl="1"/>
            <a:r>
              <a:rPr lang="en-US" sz="2550" b="1" dirty="0">
                <a:latin typeface="Century Gothic" panose="020B0502020202020204" pitchFamily="34" charset="0"/>
              </a:rPr>
              <a:t>Use commas &amp; quotations </a:t>
            </a:r>
          </a:p>
        </p:txBody>
      </p:sp>
    </p:spTree>
    <p:extLst>
      <p:ext uri="{BB962C8B-B14F-4D97-AF65-F5344CB8AC3E}">
        <p14:creationId xmlns:p14="http://schemas.microsoft.com/office/powerpoint/2010/main" val="14567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825" y="990882"/>
            <a:ext cx="1531364" cy="112471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RowdyWriting"/>
                <a:ea typeface="RowdyWriting" panose="02000603000000000000" pitchFamily="2" charset="0"/>
              </a:rPr>
              <a:t>Day 1</a:t>
            </a:r>
            <a:r>
              <a:rPr lang="en-US" dirty="0">
                <a:latin typeface="RowdyWriting" panose="02000603000000000000" pitchFamily="2" charset="0"/>
                <a:ea typeface="RowdyWriting" panose="02000603000000000000" pitchFamily="2" charset="0"/>
              </a:rPr>
              <a:t/>
            </a:r>
            <a:br>
              <a:rPr lang="en-US" dirty="0">
                <a:latin typeface="RowdyWriting" panose="02000603000000000000" pitchFamily="2" charset="0"/>
                <a:ea typeface="RowdyWriting" panose="02000603000000000000" pitchFamily="2" charset="0"/>
              </a:rPr>
            </a:br>
            <a:r>
              <a:rPr lang="en-US" dirty="0">
                <a:latin typeface="RowdyWriting"/>
                <a:ea typeface="RowdyWriting" panose="02000603000000000000" pitchFamily="2" charset="0"/>
              </a:rPr>
              <a:t/>
            </a:r>
            <a:br>
              <a:rPr lang="en-US" dirty="0">
                <a:latin typeface="RowdyWriting"/>
                <a:ea typeface="RowdyWriting" panose="02000603000000000000" pitchFamily="2" charset="0"/>
              </a:rPr>
            </a:br>
            <a:r>
              <a:rPr lang="en-US" dirty="0" smtClean="0">
                <a:latin typeface="RowdyWriting"/>
                <a:ea typeface="RowdyWriting" panose="02000603000000000000" pitchFamily="2" charset="0"/>
              </a:rPr>
              <a:t>Reading Review </a:t>
            </a:r>
            <a:endParaRPr lang="en-US" dirty="0">
              <a:latin typeface="RowdyWriting"/>
              <a:ea typeface="RowdyWriting" panose="02000603000000000000" pitchFamily="2" charset="0"/>
            </a:endParaRPr>
          </a:p>
        </p:txBody>
      </p:sp>
      <p:pic>
        <p:nvPicPr>
          <p:cNvPr id="9" name="Content Placeholder 8" descr="Screenshot 2019-12-08 17.34.35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" r="380"/>
          <a:stretch/>
        </p:blipFill>
        <p:spPr>
          <a:xfrm>
            <a:off x="1880161" y="161854"/>
            <a:ext cx="6989441" cy="4764160"/>
          </a:xfrm>
        </p:spPr>
      </p:pic>
    </p:spTree>
    <p:extLst>
      <p:ext uri="{BB962C8B-B14F-4D97-AF65-F5344CB8AC3E}">
        <p14:creationId xmlns:p14="http://schemas.microsoft.com/office/powerpoint/2010/main" val="37052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9-12-08 18.47.07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50" y="52220"/>
            <a:ext cx="8109233" cy="493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45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71" y="338713"/>
            <a:ext cx="1945634" cy="987238"/>
          </a:xfrm>
        </p:spPr>
        <p:txBody>
          <a:bodyPr/>
          <a:lstStyle/>
          <a:p>
            <a:r>
              <a:rPr lang="en-US" dirty="0" smtClean="0">
                <a:latin typeface="Pinky Promise" panose="03000600000000000000" pitchFamily="66" charset="0"/>
              </a:rPr>
              <a:t>Editing Day 4</a:t>
            </a:r>
            <a:endParaRPr lang="en-US" dirty="0">
              <a:latin typeface="Pinky Promise" panose="03000600000000000000" pitchFamily="66" charset="0"/>
            </a:endParaRPr>
          </a:p>
        </p:txBody>
      </p:sp>
      <p:pic>
        <p:nvPicPr>
          <p:cNvPr id="4" name="Picture 3" descr="Screenshot 2019-12-08 18.55.13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443" y="0"/>
            <a:ext cx="433760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5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7547-78D1-4F23-A234-18896999806E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 descr="Screenshot 2019-12-08 19.03.13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72" y="0"/>
            <a:ext cx="40944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319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"/>
          <p:cNvSpPr txBox="1">
            <a:spLocks noGrp="1"/>
          </p:cNvSpPr>
          <p:nvPr>
            <p:ph type="ctrTitle"/>
          </p:nvPr>
        </p:nvSpPr>
        <p:spPr>
          <a:xfrm>
            <a:off x="890929" y="2348753"/>
            <a:ext cx="6881471" cy="21313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6000" b="1" dirty="0" smtClean="0">
                <a:latin typeface="DJ Holly Days" panose="00000400000000000000" pitchFamily="2" charset="0"/>
                <a:ea typeface="RowdyWriting" panose="02000603000000000000" pitchFamily="2" charset="0"/>
              </a:rPr>
              <a:t/>
            </a:r>
            <a:br>
              <a:rPr lang="en-US" sz="6000" b="1" dirty="0" smtClean="0">
                <a:latin typeface="DJ Holly Days" panose="00000400000000000000" pitchFamily="2" charset="0"/>
                <a:ea typeface="RowdyWriting" panose="02000603000000000000" pitchFamily="2" charset="0"/>
              </a:rPr>
            </a:br>
            <a:r>
              <a:rPr lang="en-US" sz="6000" b="1" dirty="0" smtClean="0">
                <a:latin typeface="DJ Holly Days" panose="00000400000000000000" pitchFamily="2" charset="0"/>
                <a:ea typeface="RowdyWriting" panose="02000603000000000000" pitchFamily="2" charset="0"/>
              </a:rPr>
              <a:t>Friday</a:t>
            </a:r>
            <a:br>
              <a:rPr lang="en-US" sz="6000" b="1" dirty="0" smtClean="0">
                <a:latin typeface="DJ Holly Days" panose="00000400000000000000" pitchFamily="2" charset="0"/>
                <a:ea typeface="RowdyWriting" panose="02000603000000000000" pitchFamily="2" charset="0"/>
              </a:rPr>
            </a:br>
            <a:r>
              <a:rPr lang="en-US" sz="6000" b="1" dirty="0" smtClean="0">
                <a:latin typeface="DJ Holly Days" panose="00000400000000000000" pitchFamily="2" charset="0"/>
                <a:ea typeface="RowdyWriting" panose="02000603000000000000" pitchFamily="2" charset="0"/>
              </a:rPr>
              <a:t>Day 5</a:t>
            </a:r>
            <a:endParaRPr dirty="0">
              <a:latin typeface="DJ Holly Day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975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rry Christmas Balls Glitter 4K Ultra HD Desktop Wallpa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40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8E9BA-9CB5-4A38-B4CC-4C76D716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1735"/>
            <a:ext cx="7290054" cy="93574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/>
                <a:cs typeface="Comic Sans MS"/>
              </a:rPr>
              <a:t>READING – DAY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68003F-8E14-4F8B-ABC4-7B3DDEF4B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18" y="1056286"/>
            <a:ext cx="8928847" cy="4377146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Comic Sans MS"/>
                <a:cs typeface="Comic Sans MS"/>
              </a:rPr>
              <a:t>CCRA.R.1 Read Closely to determine what the text says explicitly and to make logical inferences from it; cite specific textual evidence when writing or speaking to support conclusions from the text. </a:t>
            </a:r>
            <a:endParaRPr lang="en-US" dirty="0">
              <a:latin typeface="Comic Sans MS"/>
              <a:cs typeface="Comic Sans MS"/>
            </a:endParaRPr>
          </a:p>
          <a:p>
            <a:pPr marL="76200" indent="0" algn="ctr">
              <a:buNone/>
            </a:pPr>
            <a:endParaRPr lang="en-US" b="1" dirty="0" smtClean="0">
              <a:latin typeface="Comic Sans MS"/>
              <a:cs typeface="Comic Sans MS"/>
            </a:endParaRPr>
          </a:p>
          <a:p>
            <a:pPr marL="76200" indent="0" algn="ctr">
              <a:buNone/>
            </a:pPr>
            <a:r>
              <a:rPr lang="en-US" b="1" dirty="0" smtClean="0">
                <a:latin typeface="Comic Sans MS"/>
                <a:cs typeface="Comic Sans MS"/>
              </a:rPr>
              <a:t>ESSENTIAL QUESTION</a:t>
            </a:r>
          </a:p>
          <a:p>
            <a:pPr algn="ctr"/>
            <a:r>
              <a:rPr lang="en-US" dirty="0" smtClean="0">
                <a:latin typeface="Comic Sans MS"/>
                <a:cs typeface="Comic Sans MS"/>
              </a:rPr>
              <a:t>How do people become refugees and how do their lives change as a result?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20559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8E9BA-9CB5-4A38-B4CC-4C76D716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1735"/>
            <a:ext cx="7290054" cy="601433"/>
          </a:xfrm>
        </p:spPr>
        <p:txBody>
          <a:bodyPr/>
          <a:lstStyle/>
          <a:p>
            <a:pPr algn="ctr"/>
            <a:r>
              <a:rPr lang="en-US" dirty="0"/>
              <a:t>READING – DAY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064" y="1530152"/>
            <a:ext cx="83010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>
                <a:latin typeface="DJ Classic" panose="00000400000000000000" pitchFamily="2" charset="0"/>
              </a:rPr>
              <a:t>Storyworks</a:t>
            </a:r>
            <a:r>
              <a:rPr lang="en-US" sz="4500" dirty="0">
                <a:latin typeface="DJ Classic" panose="00000400000000000000" pitchFamily="2" charset="0"/>
              </a:rPr>
              <a:t>: </a:t>
            </a:r>
            <a:endParaRPr lang="en-US" sz="4500" dirty="0" smtClean="0">
              <a:latin typeface="DJ Classic" panose="00000400000000000000" pitchFamily="2" charset="0"/>
            </a:endParaRPr>
          </a:p>
          <a:p>
            <a:r>
              <a:rPr lang="en-US" sz="4500" dirty="0" smtClean="0">
                <a:solidFill>
                  <a:schemeClr val="bg1"/>
                </a:solidFill>
                <a:latin typeface="DJ Classic" panose="00000400000000000000" pitchFamily="2" charset="0"/>
              </a:rPr>
              <a:t>I Live in a Refugee Camp</a:t>
            </a:r>
          </a:p>
          <a:p>
            <a:pPr marL="642938" indent="-642938">
              <a:buFont typeface="Arial"/>
              <a:buChar char="•"/>
            </a:pPr>
            <a:r>
              <a:rPr lang="en-US" sz="4500" dirty="0" smtClean="0">
                <a:latin typeface="DJ Classic" panose="00000400000000000000" pitchFamily="2" charset="0"/>
              </a:rPr>
              <a:t>Making Inferences</a:t>
            </a:r>
            <a:endParaRPr lang="en-US" sz="4500" dirty="0">
              <a:latin typeface="DJ Classic" panose="00000400000000000000" pitchFamily="2" charset="0"/>
            </a:endParaRPr>
          </a:p>
          <a:p>
            <a:endParaRPr lang="en-US" sz="1050" dirty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232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7547-78D1-4F23-A234-18896999806E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 descr="Screenshot 2019-12-15 14.36.24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1" y="215685"/>
            <a:ext cx="4413006" cy="4625256"/>
          </a:xfrm>
          <a:prstGeom prst="rect">
            <a:avLst/>
          </a:prstGeom>
        </p:spPr>
      </p:pic>
      <p:pic>
        <p:nvPicPr>
          <p:cNvPr id="3" name="Picture 2" descr="Screenshot 2019-12-15 14.37.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99" y="239650"/>
            <a:ext cx="4166973" cy="46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27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RowdyWriting"/>
                <a:ea typeface="RowdyWriting" panose="02000603000000000000" pitchFamily="2" charset="0"/>
              </a:rPr>
              <a:t>Day 1</a:t>
            </a:r>
            <a:r>
              <a:rPr lang="en-US" dirty="0">
                <a:latin typeface="RowdyWriting" panose="02000603000000000000" pitchFamily="2" charset="0"/>
                <a:ea typeface="RowdyWriting" panose="02000603000000000000" pitchFamily="2" charset="0"/>
              </a:rPr>
              <a:t/>
            </a:r>
            <a:br>
              <a:rPr lang="en-US" dirty="0">
                <a:latin typeface="RowdyWriting" panose="02000603000000000000" pitchFamily="2" charset="0"/>
                <a:ea typeface="RowdyWriting" panose="02000603000000000000" pitchFamily="2" charset="0"/>
              </a:rPr>
            </a:br>
            <a:r>
              <a:rPr lang="en-US" dirty="0">
                <a:latin typeface="RowdyWriting"/>
                <a:ea typeface="RowdyWriting" panose="02000603000000000000" pitchFamily="2" charset="0"/>
              </a:rPr>
              <a:t/>
            </a:r>
            <a:br>
              <a:rPr lang="en-US" dirty="0">
                <a:latin typeface="RowdyWriting"/>
                <a:ea typeface="RowdyWriting" panose="02000603000000000000" pitchFamily="2" charset="0"/>
              </a:rPr>
            </a:br>
            <a:r>
              <a:rPr lang="en-US" dirty="0" smtClean="0">
                <a:latin typeface="RowdyWriting"/>
                <a:ea typeface="RowdyWriting" panose="02000603000000000000" pitchFamily="2" charset="0"/>
              </a:rPr>
              <a:t>Grammar</a:t>
            </a:r>
            <a:endParaRPr lang="en-US" dirty="0">
              <a:latin typeface="RowdyWriting"/>
              <a:ea typeface="RowdyWriting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700" b="1" dirty="0">
                <a:latin typeface="Century Gothic" panose="020B0502020202020204" pitchFamily="34" charset="0"/>
              </a:rPr>
              <a:t>Objective: Demonstrate command of conventions of standard English grammar and usage when speaking an conventions of standard English grammar and usage, including capitalization and punctuation, when writing.</a:t>
            </a:r>
          </a:p>
          <a:p>
            <a:pPr lvl="1"/>
            <a:r>
              <a:rPr lang="en-US" sz="2550" b="1" dirty="0">
                <a:latin typeface="Century Gothic" panose="020B0502020202020204" pitchFamily="34" charset="0"/>
              </a:rPr>
              <a:t>Relative pronouns and relative adverbs </a:t>
            </a:r>
          </a:p>
          <a:p>
            <a:pPr lvl="1"/>
            <a:r>
              <a:rPr lang="en-US" sz="2550" b="1" dirty="0">
                <a:latin typeface="Century Gothic" panose="020B0502020202020204" pitchFamily="34" charset="0"/>
              </a:rPr>
              <a:t>Progressive verb tenses</a:t>
            </a:r>
          </a:p>
          <a:p>
            <a:pPr lvl="1"/>
            <a:r>
              <a:rPr lang="en-US" sz="2550" b="1" dirty="0">
                <a:latin typeface="Century Gothic" panose="020B0502020202020204" pitchFamily="34" charset="0"/>
              </a:rPr>
              <a:t>Auxiliary verbs</a:t>
            </a:r>
          </a:p>
          <a:p>
            <a:pPr lvl="1"/>
            <a:r>
              <a:rPr lang="en-US" sz="2550" b="1" dirty="0">
                <a:latin typeface="Century Gothic" panose="020B0502020202020204" pitchFamily="34" charset="0"/>
              </a:rPr>
              <a:t>Produce clear sentences</a:t>
            </a:r>
          </a:p>
          <a:p>
            <a:pPr lvl="1"/>
            <a:r>
              <a:rPr lang="en-US" sz="2550" b="1" dirty="0">
                <a:latin typeface="Century Gothic" panose="020B0502020202020204" pitchFamily="34" charset="0"/>
              </a:rPr>
              <a:t>Form and use prepositional phrases</a:t>
            </a:r>
          </a:p>
          <a:p>
            <a:pPr lvl="1"/>
            <a:r>
              <a:rPr lang="en-US" sz="2550" b="1" dirty="0">
                <a:latin typeface="Century Gothic" panose="020B0502020202020204" pitchFamily="34" charset="0"/>
              </a:rPr>
              <a:t>Recognize fragments &amp; run-ons</a:t>
            </a:r>
          </a:p>
          <a:p>
            <a:pPr lvl="1"/>
            <a:r>
              <a:rPr lang="en-US" sz="2550" b="1" dirty="0">
                <a:latin typeface="Century Gothic" panose="020B0502020202020204" pitchFamily="34" charset="0"/>
              </a:rPr>
              <a:t>Use commas &amp; quotations </a:t>
            </a:r>
          </a:p>
        </p:txBody>
      </p:sp>
    </p:spTree>
    <p:extLst>
      <p:ext uri="{BB962C8B-B14F-4D97-AF65-F5344CB8AC3E}">
        <p14:creationId xmlns:p14="http://schemas.microsoft.com/office/powerpoint/2010/main" val="316895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9-12-08 18.44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52" y="0"/>
            <a:ext cx="7599211" cy="500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9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71" y="338713"/>
            <a:ext cx="1945634" cy="987238"/>
          </a:xfrm>
        </p:spPr>
        <p:txBody>
          <a:bodyPr/>
          <a:lstStyle/>
          <a:p>
            <a:r>
              <a:rPr lang="en-US" dirty="0" smtClean="0">
                <a:latin typeface="Pinky Promise" panose="03000600000000000000" pitchFamily="66" charset="0"/>
              </a:rPr>
              <a:t>Editing Day 1</a:t>
            </a:r>
            <a:endParaRPr lang="en-US" dirty="0">
              <a:latin typeface="Pinky Promise" panose="03000600000000000000" pitchFamily="66" charset="0"/>
            </a:endParaRPr>
          </a:p>
        </p:txBody>
      </p:sp>
      <p:pic>
        <p:nvPicPr>
          <p:cNvPr id="5" name="Picture 4" descr="Screenshot 2019-12-08 18.52.13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0"/>
            <a:ext cx="420142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7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ristmas 2014 specia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F3F3F3"/>
      </a:lt2>
      <a:accent1>
        <a:srgbClr val="EF001B"/>
      </a:accent1>
      <a:accent2>
        <a:srgbClr val="A80013"/>
      </a:accent2>
      <a:accent3>
        <a:srgbClr val="45818E"/>
      </a:accent3>
      <a:accent4>
        <a:srgbClr val="239CB6"/>
      </a:accent4>
      <a:accent5>
        <a:srgbClr val="EFEFEF"/>
      </a:accent5>
      <a:accent6>
        <a:srgbClr val="FFFF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409</Words>
  <Application>Microsoft Office PowerPoint</Application>
  <PresentationFormat>On-screen Show (16:9)</PresentationFormat>
  <Paragraphs>77</Paragraphs>
  <Slides>34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Candy Cane (Unregistered)</vt:lpstr>
      <vt:lpstr>Century Gothic</vt:lpstr>
      <vt:lpstr>Comic Sans MS</vt:lpstr>
      <vt:lpstr>DJ Classic</vt:lpstr>
      <vt:lpstr>DJ Holly Days</vt:lpstr>
      <vt:lpstr>Pinky Promise</vt:lpstr>
      <vt:lpstr>Roboto Slab</vt:lpstr>
      <vt:lpstr>RowdyWriting</vt:lpstr>
      <vt:lpstr>Satisfy</vt:lpstr>
      <vt:lpstr>Christmas 2014 special template</vt:lpstr>
      <vt:lpstr>ELA December 16th – 20th 4th Grade  </vt:lpstr>
      <vt:lpstr> Monday Day 1</vt:lpstr>
      <vt:lpstr>Day 1  Reading Review </vt:lpstr>
      <vt:lpstr>READING – DAY 1</vt:lpstr>
      <vt:lpstr>READING – DAY 1</vt:lpstr>
      <vt:lpstr>PowerPoint Presentation</vt:lpstr>
      <vt:lpstr>Day 1  Grammar</vt:lpstr>
      <vt:lpstr>PowerPoint Presentation</vt:lpstr>
      <vt:lpstr>Editing Day 1</vt:lpstr>
      <vt:lpstr> Tuesday Day 2</vt:lpstr>
      <vt:lpstr>Day 2  Reading Review </vt:lpstr>
      <vt:lpstr>Day 2  Reading Day 2</vt:lpstr>
      <vt:lpstr>READING – DAY 2</vt:lpstr>
      <vt:lpstr>Day 2  Grammar</vt:lpstr>
      <vt:lpstr>PowerPoint Presentation</vt:lpstr>
      <vt:lpstr>Editing Day 2</vt:lpstr>
      <vt:lpstr>PowerPoint Presentation</vt:lpstr>
      <vt:lpstr>PowerPoint Presentation</vt:lpstr>
      <vt:lpstr>PowerPoint Presentation</vt:lpstr>
      <vt:lpstr> Wednesday Day 3</vt:lpstr>
      <vt:lpstr>Day 3  Reading Review </vt:lpstr>
      <vt:lpstr>Day 3 Reading</vt:lpstr>
      <vt:lpstr>Day 3  Grammar</vt:lpstr>
      <vt:lpstr>PowerPoint Presentation</vt:lpstr>
      <vt:lpstr>Editing Day 3</vt:lpstr>
      <vt:lpstr>Idioms</vt:lpstr>
      <vt:lpstr> Thursday Day 4</vt:lpstr>
      <vt:lpstr>Day 4 Reading Review </vt:lpstr>
      <vt:lpstr>Day 4  Grammar</vt:lpstr>
      <vt:lpstr>PowerPoint Presentation</vt:lpstr>
      <vt:lpstr>Editing Day 4</vt:lpstr>
      <vt:lpstr>PowerPoint Presentation</vt:lpstr>
      <vt:lpstr> Friday Day 5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 Deceme</dc:title>
  <dc:creator>Kim Joyner</dc:creator>
  <cp:lastModifiedBy>Lisa Vest</cp:lastModifiedBy>
  <cp:revision>59</cp:revision>
  <dcterms:modified xsi:type="dcterms:W3CDTF">2019-12-16T13:23:27Z</dcterms:modified>
</cp:coreProperties>
</file>